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7.JPG" ContentType="image/jpeg"/>
  <Override PartName="/ppt/media/image66.JPG" ContentType="image/jpeg"/>
  <Override PartName="/ppt/media/image73.JPG" ContentType="image/jpeg"/>
  <Override PartName="/ppt/media/image8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03" r:id="rId16"/>
    <p:sldId id="270" r:id="rId17"/>
    <p:sldId id="271" r:id="rId18"/>
    <p:sldId id="272" r:id="rId19"/>
    <p:sldId id="273" r:id="rId20"/>
    <p:sldId id="301" r:id="rId21"/>
    <p:sldId id="302"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6858000" type="screen4x3"/>
  <p:notesSz cx="9236075"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e Coimbra" initials="SC" lastIdx="5" clrIdx="0">
    <p:extLst>
      <p:ext uri="{19B8F6BF-5375-455C-9EA6-DF929625EA0E}">
        <p15:presenceInfo xmlns:p15="http://schemas.microsoft.com/office/powerpoint/2012/main" userId="S-1-5-21-3210268068-3955779823-4248853682-243312" providerId="AD"/>
      </p:ext>
    </p:extLst>
  </p:cmAuthor>
  <p:cmAuthor id="2" name="Stefanie Coimbra" initials="SC [2]" lastIdx="19" clrIdx="1">
    <p:extLst>
      <p:ext uri="{19B8F6BF-5375-455C-9EA6-DF929625EA0E}">
        <p15:presenceInfo xmlns:p15="http://schemas.microsoft.com/office/powerpoint/2012/main" userId="S::Stefanie.Coimbra@tr.etat.lu::777e7f4b-5d03-424a-8b1c-fef7e9c26f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38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1440" tIns="45720" rIns="91440" bIns="45720" rtlCol="0"/>
          <a:lstStyle>
            <a:lvl1pPr algn="r">
              <a:defRPr sz="1200"/>
            </a:lvl1pPr>
          </a:lstStyle>
          <a:p>
            <a:fld id="{D38419D5-30E6-4C3B-88F8-18B72CC8F4FD}" type="datetimeFigureOut">
              <a:rPr lang="en-US" smtClean="0"/>
              <a:t>11/20/2023</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73438"/>
            <a:ext cx="7388225" cy="27606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02088"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59563"/>
            <a:ext cx="4002088" cy="350837"/>
          </a:xfrm>
          <a:prstGeom prst="rect">
            <a:avLst/>
          </a:prstGeom>
        </p:spPr>
        <p:txBody>
          <a:bodyPr vert="horz" lIns="91440" tIns="45720" rIns="91440" bIns="45720" rtlCol="0" anchor="b"/>
          <a:lstStyle>
            <a:lvl1pPr algn="r">
              <a:defRPr sz="1200"/>
            </a:lvl1pPr>
          </a:lstStyle>
          <a:p>
            <a:fld id="{F007F772-8A4E-4F64-AE00-A188D45D3582}" type="slidenum">
              <a:rPr lang="en-US" smtClean="0"/>
              <a:t>‹N°›</a:t>
            </a:fld>
            <a:endParaRPr lang="en-US"/>
          </a:p>
        </p:txBody>
      </p:sp>
    </p:spTree>
    <p:extLst>
      <p:ext uri="{BB962C8B-B14F-4D97-AF65-F5344CB8AC3E}">
        <p14:creationId xmlns:p14="http://schemas.microsoft.com/office/powerpoint/2010/main" val="26451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7F772-8A4E-4F64-AE00-A188D45D3582}" type="slidenum">
              <a:rPr lang="en-US" smtClean="0"/>
              <a:t>4</a:t>
            </a:fld>
            <a:endParaRPr lang="en-US"/>
          </a:p>
        </p:txBody>
      </p:sp>
    </p:spTree>
    <p:extLst>
      <p:ext uri="{BB962C8B-B14F-4D97-AF65-F5344CB8AC3E}">
        <p14:creationId xmlns:p14="http://schemas.microsoft.com/office/powerpoint/2010/main" val="415089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6" name="Holder 6"/>
          <p:cNvSpPr>
            <a:spLocks noGrp="1"/>
          </p:cNvSpPr>
          <p:nvPr>
            <p:ph type="sldNum" sz="quarter" idx="7"/>
          </p:nvPr>
        </p:nvSpPr>
        <p:spPr/>
        <p:txBody>
          <a:bodyPr lIns="0" tIns="0" rIns="0" bIns="0"/>
          <a:lstStyle>
            <a:lvl1pPr>
              <a:defRPr sz="1400" b="0" i="0">
                <a:solidFill>
                  <a:srgbClr val="80808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6" name="Holder 6"/>
          <p:cNvSpPr>
            <a:spLocks noGrp="1"/>
          </p:cNvSpPr>
          <p:nvPr>
            <p:ph type="sldNum" sz="quarter" idx="7"/>
          </p:nvPr>
        </p:nvSpPr>
        <p:spPr/>
        <p:txBody>
          <a:bodyPr lIns="0" tIns="0" rIns="0" bIns="0"/>
          <a:lstStyle>
            <a:lvl1pPr>
              <a:defRPr sz="1400" b="0" i="0">
                <a:solidFill>
                  <a:srgbClr val="80808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FF000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7" name="Holder 7"/>
          <p:cNvSpPr>
            <a:spLocks noGrp="1"/>
          </p:cNvSpPr>
          <p:nvPr>
            <p:ph type="sldNum" sz="quarter" idx="7"/>
          </p:nvPr>
        </p:nvSpPr>
        <p:spPr/>
        <p:txBody>
          <a:bodyPr lIns="0" tIns="0" rIns="0" bIns="0"/>
          <a:lstStyle>
            <a:lvl1pPr>
              <a:defRPr sz="1400" b="0" i="0">
                <a:solidFill>
                  <a:srgbClr val="80808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5" name="Holder 5"/>
          <p:cNvSpPr>
            <a:spLocks noGrp="1"/>
          </p:cNvSpPr>
          <p:nvPr>
            <p:ph type="sldNum" sz="quarter" idx="7"/>
          </p:nvPr>
        </p:nvSpPr>
        <p:spPr/>
        <p:txBody>
          <a:bodyPr lIns="0" tIns="0" rIns="0" bIns="0"/>
          <a:lstStyle>
            <a:lvl1pPr>
              <a:defRPr sz="1400" b="0" i="0">
                <a:solidFill>
                  <a:srgbClr val="80808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4" name="Holder 4"/>
          <p:cNvSpPr>
            <a:spLocks noGrp="1"/>
          </p:cNvSpPr>
          <p:nvPr>
            <p:ph type="sldNum" sz="quarter" idx="7"/>
          </p:nvPr>
        </p:nvSpPr>
        <p:spPr/>
        <p:txBody>
          <a:bodyPr lIns="0" tIns="0" rIns="0" bIns="0"/>
          <a:lstStyle>
            <a:lvl1pPr>
              <a:defRPr sz="1400" b="0" i="0">
                <a:solidFill>
                  <a:srgbClr val="808080"/>
                </a:solidFill>
                <a:latin typeface="Arial"/>
                <a:cs typeface="Arial"/>
              </a:defRPr>
            </a:lvl1pPr>
          </a:lstStyle>
          <a:p>
            <a:pPr marL="38100">
              <a:lnSpc>
                <a:spcPts val="1650"/>
              </a:lnSpc>
            </a:pPr>
            <a:fld id="{81D60167-4931-47E6-BA6A-407CBD079E47}" type="slidenum">
              <a:rPr dirty="0"/>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5374" y="621030"/>
            <a:ext cx="6118860" cy="0"/>
          </a:xfrm>
          <a:custGeom>
            <a:avLst/>
            <a:gdLst/>
            <a:ahLst/>
            <a:cxnLst/>
            <a:rect l="l" t="t" r="r" b="b"/>
            <a:pathLst>
              <a:path w="6118860">
                <a:moveTo>
                  <a:pt x="6118860" y="0"/>
                </a:moveTo>
                <a:lnTo>
                  <a:pt x="0" y="0"/>
                </a:lnTo>
              </a:path>
            </a:pathLst>
          </a:custGeom>
          <a:ln w="19812">
            <a:solidFill>
              <a:srgbClr val="E3041F"/>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6516623" y="188976"/>
            <a:ext cx="2482596" cy="984503"/>
          </a:xfrm>
          <a:prstGeom prst="rect">
            <a:avLst/>
          </a:prstGeom>
        </p:spPr>
      </p:pic>
      <p:sp>
        <p:nvSpPr>
          <p:cNvPr id="2" name="Holder 2"/>
          <p:cNvSpPr>
            <a:spLocks noGrp="1"/>
          </p:cNvSpPr>
          <p:nvPr>
            <p:ph type="title"/>
          </p:nvPr>
        </p:nvSpPr>
        <p:spPr>
          <a:xfrm>
            <a:off x="402437" y="240919"/>
            <a:ext cx="8339124" cy="330834"/>
          </a:xfrm>
          <a:prstGeom prst="rect">
            <a:avLst/>
          </a:prstGeom>
        </p:spPr>
        <p:txBody>
          <a:bodyPr wrap="square" lIns="0" tIns="0" rIns="0" bIns="0">
            <a:spAutoFit/>
          </a:bodyPr>
          <a:lstStyle>
            <a:lvl1pPr>
              <a:defRPr sz="2000" b="0" i="0">
                <a:solidFill>
                  <a:srgbClr val="FF0000"/>
                </a:solidFill>
                <a:latin typeface="Calibri"/>
                <a:cs typeface="Calibri"/>
              </a:defRPr>
            </a:lvl1pPr>
          </a:lstStyle>
          <a:p>
            <a:endParaRPr/>
          </a:p>
        </p:txBody>
      </p:sp>
      <p:sp>
        <p:nvSpPr>
          <p:cNvPr id="3" name="Holder 3"/>
          <p:cNvSpPr>
            <a:spLocks noGrp="1"/>
          </p:cNvSpPr>
          <p:nvPr>
            <p:ph type="body" idx="1"/>
          </p:nvPr>
        </p:nvSpPr>
        <p:spPr>
          <a:xfrm>
            <a:off x="474370" y="1187958"/>
            <a:ext cx="8195259" cy="40500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6" name="Holder 6"/>
          <p:cNvSpPr>
            <a:spLocks noGrp="1"/>
          </p:cNvSpPr>
          <p:nvPr>
            <p:ph type="sldNum" sz="quarter" idx="7"/>
          </p:nvPr>
        </p:nvSpPr>
        <p:spPr>
          <a:xfrm>
            <a:off x="8347836" y="6284289"/>
            <a:ext cx="287020" cy="224790"/>
          </a:xfrm>
          <a:prstGeom prst="rect">
            <a:avLst/>
          </a:prstGeom>
        </p:spPr>
        <p:txBody>
          <a:bodyPr wrap="square" lIns="0" tIns="0" rIns="0" bIns="0">
            <a:spAutoFit/>
          </a:bodyPr>
          <a:lstStyle>
            <a:lvl1pPr>
              <a:defRPr sz="1400" b="0" i="0">
                <a:solidFill>
                  <a:srgbClr val="808080"/>
                </a:solidFill>
                <a:latin typeface="Arial"/>
                <a:cs typeface="Arial"/>
              </a:defRPr>
            </a:lvl1pPr>
          </a:lstStyle>
          <a:p>
            <a:pPr marL="38100">
              <a:lnSpc>
                <a:spcPts val="1650"/>
              </a:lnSpc>
            </a:pPr>
            <a:fld id="{81D60167-4931-47E6-BA6A-407CBD079E47}" type="slidenum">
              <a:rPr dirty="0"/>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7.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5.png"/><Relationship Id="rId4" Type="http://schemas.openxmlformats.org/officeDocument/2006/relationships/image" Target="../media/image45.jp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7.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0.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g"/><Relationship Id="rId7" Type="http://schemas.openxmlformats.org/officeDocument/2006/relationships/image" Target="../media/image61.png"/><Relationship Id="rId12" Type="http://schemas.openxmlformats.org/officeDocument/2006/relationships/image" Target="../media/image66.JP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4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9.png"/><Relationship Id="rId7" Type="http://schemas.openxmlformats.org/officeDocument/2006/relationships/image" Target="../media/image70.png"/><Relationship Id="rId12" Type="http://schemas.openxmlformats.org/officeDocument/2006/relationships/image" Target="../media/image73.JP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71.png"/><Relationship Id="rId4" Type="http://schemas.openxmlformats.org/officeDocument/2006/relationships/image" Target="../media/image67.png"/><Relationship Id="rId9" Type="http://schemas.openxmlformats.org/officeDocument/2006/relationships/image" Target="../media/image57.jpg"/></Relationships>
</file>

<file path=ppt/slides/_rels/slide4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57.jpg"/><Relationship Id="rId7" Type="http://schemas.openxmlformats.org/officeDocument/2006/relationships/image" Target="../media/image7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0.JPG"/><Relationship Id="rId5" Type="http://schemas.openxmlformats.org/officeDocument/2006/relationships/image" Target="../media/image75.png"/><Relationship Id="rId10" Type="http://schemas.openxmlformats.org/officeDocument/2006/relationships/image" Target="../media/image40.png"/><Relationship Id="rId4" Type="http://schemas.openxmlformats.org/officeDocument/2006/relationships/image" Target="../media/image74.png"/><Relationship Id="rId9" Type="http://schemas.openxmlformats.org/officeDocument/2006/relationships/image" Target="../media/image7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17084" y="2835656"/>
            <a:ext cx="3622040" cy="1217930"/>
          </a:xfrm>
          <a:prstGeom prst="rect">
            <a:avLst/>
          </a:prstGeom>
        </p:spPr>
        <p:txBody>
          <a:bodyPr vert="horz" wrap="square" lIns="0" tIns="13335" rIns="0" bIns="0" rtlCol="0">
            <a:spAutoFit/>
          </a:bodyPr>
          <a:lstStyle/>
          <a:p>
            <a:pPr marL="12700" algn="just">
              <a:lnSpc>
                <a:spcPts val="2485"/>
              </a:lnSpc>
              <a:spcBef>
                <a:spcPts val="105"/>
              </a:spcBef>
            </a:pPr>
            <a:r>
              <a:rPr sz="2300" b="1" spc="-20" dirty="0">
                <a:latin typeface="Calibri"/>
                <a:cs typeface="Calibri"/>
              </a:rPr>
              <a:t>Transports</a:t>
            </a:r>
            <a:r>
              <a:rPr sz="2300" b="1" spc="-35" dirty="0">
                <a:latin typeface="Calibri"/>
                <a:cs typeface="Calibri"/>
              </a:rPr>
              <a:t> </a:t>
            </a:r>
            <a:r>
              <a:rPr sz="2300" b="1" spc="-10" dirty="0">
                <a:latin typeface="Calibri"/>
                <a:cs typeface="Calibri"/>
              </a:rPr>
              <a:t>exceptionnels</a:t>
            </a:r>
            <a:endParaRPr sz="2300" dirty="0">
              <a:latin typeface="Calibri"/>
              <a:cs typeface="Calibri"/>
            </a:endParaRPr>
          </a:p>
          <a:p>
            <a:pPr marL="12700" marR="5080" algn="just">
              <a:lnSpc>
                <a:spcPts val="2210"/>
              </a:lnSpc>
              <a:spcBef>
                <a:spcPts val="254"/>
              </a:spcBef>
            </a:pPr>
            <a:r>
              <a:rPr sz="2300" b="1" spc="-5" dirty="0">
                <a:latin typeface="Calibri"/>
                <a:cs typeface="Calibri"/>
              </a:rPr>
              <a:t>et</a:t>
            </a:r>
            <a:r>
              <a:rPr sz="2300" b="1" dirty="0">
                <a:latin typeface="Calibri"/>
                <a:cs typeface="Calibri"/>
              </a:rPr>
              <a:t> </a:t>
            </a:r>
            <a:r>
              <a:rPr sz="2300" b="1" spc="-5" dirty="0">
                <a:latin typeface="Calibri"/>
                <a:cs typeface="Calibri"/>
              </a:rPr>
              <a:t>mise</a:t>
            </a:r>
            <a:r>
              <a:rPr sz="2300" b="1" dirty="0">
                <a:latin typeface="Calibri"/>
                <a:cs typeface="Calibri"/>
              </a:rPr>
              <a:t> </a:t>
            </a:r>
            <a:r>
              <a:rPr sz="2300" b="1" spc="-5" dirty="0">
                <a:latin typeface="Calibri"/>
                <a:cs typeface="Calibri"/>
              </a:rPr>
              <a:t>en</a:t>
            </a:r>
            <a:r>
              <a:rPr sz="2300" b="1" dirty="0">
                <a:latin typeface="Calibri"/>
                <a:cs typeface="Calibri"/>
              </a:rPr>
              <a:t> </a:t>
            </a:r>
            <a:r>
              <a:rPr sz="2300" b="1" spc="-10" dirty="0">
                <a:latin typeface="Calibri"/>
                <a:cs typeface="Calibri"/>
              </a:rPr>
              <a:t>circulation</a:t>
            </a:r>
            <a:r>
              <a:rPr sz="2300" b="1" spc="-5" dirty="0">
                <a:latin typeface="Calibri"/>
                <a:cs typeface="Calibri"/>
              </a:rPr>
              <a:t> de </a:t>
            </a:r>
            <a:r>
              <a:rPr sz="2300" b="1" dirty="0">
                <a:latin typeface="Calibri"/>
                <a:cs typeface="Calibri"/>
              </a:rPr>
              <a:t> </a:t>
            </a:r>
            <a:r>
              <a:rPr sz="2300" b="1" spc="-5" dirty="0">
                <a:latin typeface="Calibri"/>
                <a:cs typeface="Calibri"/>
              </a:rPr>
              <a:t>véhicules</a:t>
            </a:r>
            <a:r>
              <a:rPr sz="2300" b="1" dirty="0">
                <a:latin typeface="Calibri"/>
                <a:cs typeface="Calibri"/>
              </a:rPr>
              <a:t> non</a:t>
            </a:r>
            <a:r>
              <a:rPr sz="2300" b="1" spc="5" dirty="0">
                <a:latin typeface="Calibri"/>
                <a:cs typeface="Calibri"/>
              </a:rPr>
              <a:t> </a:t>
            </a:r>
            <a:r>
              <a:rPr sz="2300" b="1" spc="-5" dirty="0">
                <a:latin typeface="Calibri"/>
                <a:cs typeface="Calibri"/>
              </a:rPr>
              <a:t>destinés</a:t>
            </a:r>
            <a:r>
              <a:rPr sz="2300" b="1" dirty="0">
                <a:latin typeface="Calibri"/>
                <a:cs typeface="Calibri"/>
              </a:rPr>
              <a:t> au </a:t>
            </a:r>
            <a:r>
              <a:rPr sz="2300" b="1" spc="5" dirty="0">
                <a:latin typeface="Calibri"/>
                <a:cs typeface="Calibri"/>
              </a:rPr>
              <a:t> </a:t>
            </a:r>
            <a:r>
              <a:rPr sz="2300" b="1" spc="-5" dirty="0">
                <a:latin typeface="Calibri"/>
                <a:cs typeface="Calibri"/>
              </a:rPr>
              <a:t>transport</a:t>
            </a:r>
            <a:r>
              <a:rPr sz="2300" b="1" spc="-35" dirty="0">
                <a:latin typeface="Calibri"/>
                <a:cs typeface="Calibri"/>
              </a:rPr>
              <a:t> </a:t>
            </a:r>
            <a:r>
              <a:rPr sz="2300" b="1" spc="-5" dirty="0">
                <a:latin typeface="Calibri"/>
                <a:cs typeface="Calibri"/>
              </a:rPr>
              <a:t>de</a:t>
            </a:r>
            <a:r>
              <a:rPr sz="2300" b="1" spc="5" dirty="0">
                <a:latin typeface="Calibri"/>
                <a:cs typeface="Calibri"/>
              </a:rPr>
              <a:t> </a:t>
            </a:r>
            <a:r>
              <a:rPr sz="2300" b="1" spc="-5" dirty="0">
                <a:latin typeface="Calibri"/>
                <a:cs typeface="Calibri"/>
              </a:rPr>
              <a:t>choses</a:t>
            </a:r>
            <a:endParaRPr sz="2300" dirty="0">
              <a:latin typeface="Calibri"/>
              <a:cs typeface="Calibri"/>
            </a:endParaRPr>
          </a:p>
        </p:txBody>
      </p:sp>
      <p:pic>
        <p:nvPicPr>
          <p:cNvPr id="3" name="object 3"/>
          <p:cNvPicPr/>
          <p:nvPr/>
        </p:nvPicPr>
        <p:blipFill>
          <a:blip r:embed="rId2" cstate="print"/>
          <a:stretch>
            <a:fillRect/>
          </a:stretch>
        </p:blipFill>
        <p:spPr>
          <a:xfrm>
            <a:off x="396240" y="1412747"/>
            <a:ext cx="4607052" cy="36362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3" name="object 3"/>
          <p:cNvSpPr txBox="1"/>
          <p:nvPr/>
        </p:nvSpPr>
        <p:spPr>
          <a:xfrm>
            <a:off x="546303" y="945537"/>
            <a:ext cx="6381115" cy="746760"/>
          </a:xfrm>
          <a:prstGeom prst="rect">
            <a:avLst/>
          </a:prstGeom>
        </p:spPr>
        <p:txBody>
          <a:bodyPr vert="horz" wrap="square" lIns="0" tIns="99060" rIns="0" bIns="0" rtlCol="0">
            <a:spAutoFit/>
          </a:bodyPr>
          <a:lstStyle/>
          <a:p>
            <a:pPr marL="26670">
              <a:lnSpc>
                <a:spcPct val="100000"/>
              </a:lnSpc>
              <a:spcBef>
                <a:spcPts val="780"/>
              </a:spcBef>
            </a:pPr>
            <a:r>
              <a:rPr sz="1800" b="1" u="sng" spc="-5" dirty="0">
                <a:uFill>
                  <a:solidFill>
                    <a:srgbClr val="000000"/>
                  </a:solidFill>
                </a:uFill>
                <a:latin typeface="Calibri"/>
                <a:cs typeface="Calibri"/>
              </a:rPr>
              <a:t>Chapitre</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III.</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5" dirty="0">
                <a:uFill>
                  <a:solidFill>
                    <a:srgbClr val="000000"/>
                  </a:solidFill>
                </a:uFill>
                <a:latin typeface="Calibri"/>
                <a:cs typeface="Calibri"/>
              </a:rPr>
              <a:t> Aménagement</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des</a:t>
            </a:r>
            <a:r>
              <a:rPr sz="1800" b="1" u="sng" spc="-30" dirty="0">
                <a:uFill>
                  <a:solidFill>
                    <a:srgbClr val="000000"/>
                  </a:solidFill>
                </a:uFill>
                <a:latin typeface="Calibri"/>
                <a:cs typeface="Calibri"/>
              </a:rPr>
              <a:t> </a:t>
            </a:r>
            <a:r>
              <a:rPr sz="1800" b="1" u="sng" spc="-5" dirty="0">
                <a:uFill>
                  <a:solidFill>
                    <a:srgbClr val="000000"/>
                  </a:solidFill>
                </a:uFill>
                <a:latin typeface="Calibri"/>
                <a:cs typeface="Calibri"/>
              </a:rPr>
              <a:t>véhicules</a:t>
            </a:r>
            <a:r>
              <a:rPr sz="1800" b="1" u="sng" spc="-35" dirty="0">
                <a:uFill>
                  <a:solidFill>
                    <a:srgbClr val="000000"/>
                  </a:solidFill>
                </a:uFill>
                <a:latin typeface="Calibri"/>
                <a:cs typeface="Calibri"/>
              </a:rPr>
              <a:t> </a:t>
            </a:r>
            <a:r>
              <a:rPr sz="1800" b="1" u="sng" spc="-5" dirty="0">
                <a:uFill>
                  <a:solidFill>
                    <a:srgbClr val="000000"/>
                  </a:solidFill>
                </a:uFill>
                <a:latin typeface="Calibri"/>
                <a:cs typeface="Calibri"/>
              </a:rPr>
              <a:t>et</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de</a:t>
            </a:r>
            <a:r>
              <a:rPr sz="1800" b="1" u="sng" spc="-5" dirty="0">
                <a:uFill>
                  <a:solidFill>
                    <a:srgbClr val="000000"/>
                  </a:solidFill>
                </a:uFill>
                <a:latin typeface="Calibri"/>
                <a:cs typeface="Calibri"/>
              </a:rPr>
              <a:t> leurs</a:t>
            </a:r>
            <a:r>
              <a:rPr sz="1800" b="1" u="sng" spc="-30" dirty="0">
                <a:uFill>
                  <a:solidFill>
                    <a:srgbClr val="000000"/>
                  </a:solidFill>
                </a:uFill>
                <a:latin typeface="Calibri"/>
                <a:cs typeface="Calibri"/>
              </a:rPr>
              <a:t> </a:t>
            </a:r>
            <a:r>
              <a:rPr sz="1800" b="1" u="sng" spc="-10" dirty="0">
                <a:uFill>
                  <a:solidFill>
                    <a:srgbClr val="000000"/>
                  </a:solidFill>
                </a:uFill>
                <a:latin typeface="Calibri"/>
                <a:cs typeface="Calibri"/>
              </a:rPr>
              <a:t>chargements</a:t>
            </a:r>
            <a:endParaRPr sz="1800" dirty="0">
              <a:latin typeface="Calibri"/>
              <a:cs typeface="Calibri"/>
            </a:endParaRPr>
          </a:p>
          <a:p>
            <a:pPr marL="12700">
              <a:lnSpc>
                <a:spcPct val="100000"/>
              </a:lnSpc>
              <a:spcBef>
                <a:spcPts val="675"/>
              </a:spcBef>
              <a:tabLst>
                <a:tab pos="660400" algn="l"/>
              </a:tabLst>
            </a:pPr>
            <a:r>
              <a:rPr sz="1800" i="1" u="sng" spc="-5" dirty="0">
                <a:uFill>
                  <a:solidFill>
                    <a:srgbClr val="000000"/>
                  </a:solidFill>
                </a:uFill>
                <a:latin typeface="Calibri"/>
                <a:cs typeface="Calibri"/>
              </a:rPr>
              <a:t>Art.</a:t>
            </a:r>
            <a:r>
              <a:rPr sz="1800" i="1" u="sng" spc="-15" dirty="0">
                <a:uFill>
                  <a:solidFill>
                    <a:srgbClr val="000000"/>
                  </a:solidFill>
                </a:uFill>
                <a:latin typeface="Calibri"/>
                <a:cs typeface="Calibri"/>
              </a:rPr>
              <a:t> </a:t>
            </a:r>
            <a:r>
              <a:rPr sz="1800" i="1" u="sng" dirty="0">
                <a:uFill>
                  <a:solidFill>
                    <a:srgbClr val="000000"/>
                  </a:solidFill>
                </a:uFill>
                <a:latin typeface="Calibri"/>
                <a:cs typeface="Calibri"/>
              </a:rPr>
              <a:t>9</a:t>
            </a:r>
            <a:r>
              <a:rPr sz="1800" i="1" dirty="0">
                <a:latin typeface="Calibri"/>
                <a:cs typeface="Calibri"/>
              </a:rPr>
              <a:t>	</a:t>
            </a:r>
            <a:r>
              <a:rPr sz="1800" i="1" spc="-5" dirty="0">
                <a:latin typeface="Calibri"/>
                <a:cs typeface="Calibri"/>
              </a:rPr>
              <a:t>(chargement</a:t>
            </a:r>
            <a:r>
              <a:rPr sz="1800" i="1" spc="-35" dirty="0">
                <a:latin typeface="Calibri"/>
                <a:cs typeface="Calibri"/>
              </a:rPr>
              <a:t> </a:t>
            </a:r>
            <a:r>
              <a:rPr sz="1800" i="1" dirty="0">
                <a:latin typeface="Calibri"/>
                <a:cs typeface="Calibri"/>
              </a:rPr>
              <a:t>2/3)</a:t>
            </a:r>
            <a:endParaRPr sz="1800" dirty="0">
              <a:latin typeface="Calibri"/>
              <a:cs typeface="Calibri"/>
            </a:endParaRPr>
          </a:p>
        </p:txBody>
      </p:sp>
      <p:sp>
        <p:nvSpPr>
          <p:cNvPr id="4" name="object 4"/>
          <p:cNvSpPr txBox="1"/>
          <p:nvPr/>
        </p:nvSpPr>
        <p:spPr>
          <a:xfrm>
            <a:off x="1542414" y="2216911"/>
            <a:ext cx="653415" cy="269240"/>
          </a:xfrm>
          <a:prstGeom prst="rect">
            <a:avLst/>
          </a:prstGeom>
        </p:spPr>
        <p:txBody>
          <a:bodyPr vert="horz" wrap="square" lIns="0" tIns="12065" rIns="0" bIns="0" rtlCol="0">
            <a:spAutoFit/>
          </a:bodyPr>
          <a:lstStyle/>
          <a:p>
            <a:pPr marL="12700">
              <a:lnSpc>
                <a:spcPct val="100000"/>
              </a:lnSpc>
              <a:spcBef>
                <a:spcPts val="95"/>
              </a:spcBef>
            </a:pPr>
            <a:r>
              <a:rPr sz="1600" u="sng" spc="-10" dirty="0">
                <a:uFill>
                  <a:solidFill>
                    <a:srgbClr val="000000"/>
                  </a:solidFill>
                </a:uFill>
                <a:latin typeface="Calibri"/>
                <a:cs typeface="Calibri"/>
              </a:rPr>
              <a:t>C</a:t>
            </a:r>
            <a:r>
              <a:rPr sz="1600" u="sng" spc="-5" dirty="0">
                <a:uFill>
                  <a:solidFill>
                    <a:srgbClr val="000000"/>
                  </a:solidFill>
                </a:uFill>
                <a:latin typeface="Calibri"/>
                <a:cs typeface="Calibri"/>
              </a:rPr>
              <a:t>amion</a:t>
            </a:r>
            <a:endParaRPr sz="1600">
              <a:latin typeface="Calibri"/>
              <a:cs typeface="Calibri"/>
            </a:endParaRPr>
          </a:p>
        </p:txBody>
      </p:sp>
      <p:sp>
        <p:nvSpPr>
          <p:cNvPr id="5" name="object 5"/>
          <p:cNvSpPr txBox="1"/>
          <p:nvPr/>
        </p:nvSpPr>
        <p:spPr>
          <a:xfrm>
            <a:off x="3792473" y="4721097"/>
            <a:ext cx="1040765" cy="269240"/>
          </a:xfrm>
          <a:prstGeom prst="rect">
            <a:avLst/>
          </a:prstGeom>
        </p:spPr>
        <p:txBody>
          <a:bodyPr vert="horz" wrap="square" lIns="0" tIns="12065" rIns="0" bIns="0" rtlCol="0">
            <a:spAutoFit/>
          </a:bodyPr>
          <a:lstStyle/>
          <a:p>
            <a:pPr marL="12700">
              <a:lnSpc>
                <a:spcPct val="100000"/>
              </a:lnSpc>
              <a:spcBef>
                <a:spcPts val="95"/>
              </a:spcBef>
            </a:pPr>
            <a:r>
              <a:rPr sz="1600" u="sng" spc="-100" dirty="0">
                <a:uFill>
                  <a:solidFill>
                    <a:srgbClr val="000000"/>
                  </a:solidFill>
                </a:uFill>
                <a:latin typeface="Calibri"/>
                <a:cs typeface="Calibri"/>
              </a:rPr>
              <a:t>T</a:t>
            </a:r>
            <a:r>
              <a:rPr sz="1600" u="sng" spc="-50" dirty="0">
                <a:uFill>
                  <a:solidFill>
                    <a:srgbClr val="000000"/>
                  </a:solidFill>
                </a:uFill>
                <a:latin typeface="Calibri"/>
                <a:cs typeface="Calibri"/>
              </a:rPr>
              <a:t>r</a:t>
            </a:r>
            <a:r>
              <a:rPr sz="1600" u="sng" spc="-5" dirty="0">
                <a:uFill>
                  <a:solidFill>
                    <a:srgbClr val="000000"/>
                  </a:solidFill>
                </a:uFill>
                <a:latin typeface="Calibri"/>
                <a:cs typeface="Calibri"/>
              </a:rPr>
              <a:t>a</a:t>
            </a:r>
            <a:r>
              <a:rPr sz="1600" u="sng" dirty="0">
                <a:uFill>
                  <a:solidFill>
                    <a:srgbClr val="000000"/>
                  </a:solidFill>
                </a:uFill>
                <a:latin typeface="Calibri"/>
                <a:cs typeface="Calibri"/>
              </a:rPr>
              <a:t>i</a:t>
            </a:r>
            <a:r>
              <a:rPr sz="1600" u="sng" spc="-5" dirty="0">
                <a:uFill>
                  <a:solidFill>
                    <a:srgbClr val="000000"/>
                  </a:solidFill>
                </a:uFill>
                <a:latin typeface="Calibri"/>
                <a:cs typeface="Calibri"/>
              </a:rPr>
              <a:t>n</a:t>
            </a:r>
            <a:r>
              <a:rPr sz="1600" u="sng" spc="-15" dirty="0">
                <a:uFill>
                  <a:solidFill>
                    <a:srgbClr val="000000"/>
                  </a:solidFill>
                </a:uFill>
                <a:latin typeface="Calibri"/>
                <a:cs typeface="Calibri"/>
              </a:rPr>
              <a:t> </a:t>
            </a:r>
            <a:r>
              <a:rPr sz="1600" u="sng" spc="-35" dirty="0">
                <a:uFill>
                  <a:solidFill>
                    <a:srgbClr val="000000"/>
                  </a:solidFill>
                </a:uFill>
                <a:latin typeface="Calibri"/>
                <a:cs typeface="Calibri"/>
              </a:rPr>
              <a:t>r</a:t>
            </a:r>
            <a:r>
              <a:rPr sz="1600" u="sng" spc="-10" dirty="0">
                <a:uFill>
                  <a:solidFill>
                    <a:srgbClr val="000000"/>
                  </a:solidFill>
                </a:uFill>
                <a:latin typeface="Calibri"/>
                <a:cs typeface="Calibri"/>
              </a:rPr>
              <a:t>ou</a:t>
            </a:r>
            <a:r>
              <a:rPr sz="1600" u="sng" spc="-5" dirty="0">
                <a:uFill>
                  <a:solidFill>
                    <a:srgbClr val="000000"/>
                  </a:solidFill>
                </a:uFill>
                <a:latin typeface="Calibri"/>
                <a:cs typeface="Calibri"/>
              </a:rPr>
              <a:t>tier</a:t>
            </a:r>
            <a:endParaRPr sz="1600">
              <a:latin typeface="Calibri"/>
              <a:cs typeface="Calibri"/>
            </a:endParaRPr>
          </a:p>
        </p:txBody>
      </p:sp>
      <p:sp>
        <p:nvSpPr>
          <p:cNvPr id="6" name="object 6"/>
          <p:cNvSpPr txBox="1"/>
          <p:nvPr/>
        </p:nvSpPr>
        <p:spPr>
          <a:xfrm>
            <a:off x="6260972" y="2216911"/>
            <a:ext cx="1393825" cy="269240"/>
          </a:xfrm>
          <a:prstGeom prst="rect">
            <a:avLst/>
          </a:prstGeom>
        </p:spPr>
        <p:txBody>
          <a:bodyPr vert="horz" wrap="square" lIns="0" tIns="12065" rIns="0" bIns="0" rtlCol="0">
            <a:spAutoFit/>
          </a:bodyPr>
          <a:lstStyle/>
          <a:p>
            <a:pPr marL="12700">
              <a:lnSpc>
                <a:spcPct val="100000"/>
              </a:lnSpc>
              <a:spcBef>
                <a:spcPts val="95"/>
              </a:spcBef>
            </a:pPr>
            <a:r>
              <a:rPr sz="1600" u="sng" spc="-15" dirty="0">
                <a:uFill>
                  <a:solidFill>
                    <a:srgbClr val="000000"/>
                  </a:solidFill>
                </a:uFill>
                <a:latin typeface="Calibri"/>
                <a:cs typeface="Calibri"/>
              </a:rPr>
              <a:t>Véhicule</a:t>
            </a:r>
            <a:r>
              <a:rPr sz="1600" u="sng" spc="-35" dirty="0">
                <a:uFill>
                  <a:solidFill>
                    <a:srgbClr val="000000"/>
                  </a:solidFill>
                </a:uFill>
                <a:latin typeface="Calibri"/>
                <a:cs typeface="Calibri"/>
              </a:rPr>
              <a:t> </a:t>
            </a:r>
            <a:r>
              <a:rPr sz="1600" u="sng" spc="-5" dirty="0">
                <a:uFill>
                  <a:solidFill>
                    <a:srgbClr val="000000"/>
                  </a:solidFill>
                </a:uFill>
                <a:latin typeface="Calibri"/>
                <a:cs typeface="Calibri"/>
              </a:rPr>
              <a:t>articulé</a:t>
            </a:r>
            <a:endParaRPr sz="1600">
              <a:latin typeface="Calibri"/>
              <a:cs typeface="Calibri"/>
            </a:endParaRPr>
          </a:p>
        </p:txBody>
      </p:sp>
      <p:pic>
        <p:nvPicPr>
          <p:cNvPr id="7" name="object 7"/>
          <p:cNvPicPr/>
          <p:nvPr/>
        </p:nvPicPr>
        <p:blipFill>
          <a:blip r:embed="rId2" cstate="print"/>
          <a:stretch>
            <a:fillRect/>
          </a:stretch>
        </p:blipFill>
        <p:spPr>
          <a:xfrm>
            <a:off x="213359" y="2740151"/>
            <a:ext cx="3310128" cy="1325880"/>
          </a:xfrm>
          <a:prstGeom prst="rect">
            <a:avLst/>
          </a:prstGeom>
        </p:spPr>
      </p:pic>
      <p:pic>
        <p:nvPicPr>
          <p:cNvPr id="8" name="object 8"/>
          <p:cNvPicPr/>
          <p:nvPr/>
        </p:nvPicPr>
        <p:blipFill>
          <a:blip r:embed="rId3" cstate="print"/>
          <a:stretch>
            <a:fillRect/>
          </a:stretch>
        </p:blipFill>
        <p:spPr>
          <a:xfrm>
            <a:off x="2196083" y="5109971"/>
            <a:ext cx="4232148" cy="1380743"/>
          </a:xfrm>
          <a:prstGeom prst="rect">
            <a:avLst/>
          </a:prstGeom>
        </p:spPr>
      </p:pic>
      <p:sp>
        <p:nvSpPr>
          <p:cNvPr id="9" name="object 9"/>
          <p:cNvSpPr txBox="1"/>
          <p:nvPr/>
        </p:nvSpPr>
        <p:spPr>
          <a:xfrm>
            <a:off x="546303" y="1873122"/>
            <a:ext cx="316611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AF50"/>
                </a:solidFill>
                <a:latin typeface="Calibri"/>
                <a:cs typeface="Calibri"/>
              </a:rPr>
              <a:t>Dépassement</a:t>
            </a:r>
            <a:r>
              <a:rPr sz="1200" spc="-10" dirty="0">
                <a:solidFill>
                  <a:srgbClr val="00AF50"/>
                </a:solidFill>
                <a:latin typeface="Calibri"/>
                <a:cs typeface="Calibri"/>
              </a:rPr>
              <a:t> </a:t>
            </a:r>
            <a:r>
              <a:rPr sz="1200" spc="-5" dirty="0">
                <a:solidFill>
                  <a:srgbClr val="00AF50"/>
                </a:solidFill>
                <a:latin typeface="Calibri"/>
                <a:cs typeface="Calibri"/>
              </a:rPr>
              <a:t>autorisé </a:t>
            </a:r>
            <a:r>
              <a:rPr sz="1200" dirty="0">
                <a:solidFill>
                  <a:srgbClr val="00AF50"/>
                </a:solidFill>
                <a:latin typeface="Calibri"/>
                <a:cs typeface="Calibri"/>
              </a:rPr>
              <a:t>par</a:t>
            </a:r>
            <a:r>
              <a:rPr sz="1200" spc="-20" dirty="0">
                <a:solidFill>
                  <a:srgbClr val="00AF50"/>
                </a:solidFill>
                <a:latin typeface="Calibri"/>
                <a:cs typeface="Calibri"/>
              </a:rPr>
              <a:t> </a:t>
            </a:r>
            <a:r>
              <a:rPr sz="1200" dirty="0">
                <a:solidFill>
                  <a:srgbClr val="00AF50"/>
                </a:solidFill>
                <a:latin typeface="Calibri"/>
                <a:cs typeface="Calibri"/>
              </a:rPr>
              <a:t>le</a:t>
            </a:r>
            <a:r>
              <a:rPr sz="1200" spc="5" dirty="0">
                <a:solidFill>
                  <a:srgbClr val="00AF50"/>
                </a:solidFill>
                <a:latin typeface="Calibri"/>
                <a:cs typeface="Calibri"/>
              </a:rPr>
              <a:t> </a:t>
            </a:r>
            <a:r>
              <a:rPr sz="1200" spc="-5" dirty="0">
                <a:solidFill>
                  <a:srgbClr val="00AF50"/>
                </a:solidFill>
                <a:latin typeface="Calibri"/>
                <a:cs typeface="Calibri"/>
              </a:rPr>
              <a:t>Code</a:t>
            </a:r>
            <a:r>
              <a:rPr sz="1200" dirty="0">
                <a:solidFill>
                  <a:srgbClr val="00AF50"/>
                </a:solidFill>
                <a:latin typeface="Calibri"/>
                <a:cs typeface="Calibri"/>
              </a:rPr>
              <a:t> de</a:t>
            </a:r>
            <a:r>
              <a:rPr sz="1200" spc="-5" dirty="0">
                <a:solidFill>
                  <a:srgbClr val="00AF50"/>
                </a:solidFill>
                <a:latin typeface="Calibri"/>
                <a:cs typeface="Calibri"/>
              </a:rPr>
              <a:t> </a:t>
            </a:r>
            <a:r>
              <a:rPr sz="1200" dirty="0">
                <a:solidFill>
                  <a:srgbClr val="00AF50"/>
                </a:solidFill>
                <a:latin typeface="Calibri"/>
                <a:cs typeface="Calibri"/>
              </a:rPr>
              <a:t>la</a:t>
            </a:r>
            <a:r>
              <a:rPr sz="1200" spc="5" dirty="0">
                <a:solidFill>
                  <a:srgbClr val="00AF50"/>
                </a:solidFill>
                <a:latin typeface="Calibri"/>
                <a:cs typeface="Calibri"/>
              </a:rPr>
              <a:t> </a:t>
            </a:r>
            <a:r>
              <a:rPr sz="1200" spc="-10" dirty="0">
                <a:solidFill>
                  <a:srgbClr val="00AF50"/>
                </a:solidFill>
                <a:latin typeface="Calibri"/>
                <a:cs typeface="Calibri"/>
              </a:rPr>
              <a:t>route</a:t>
            </a:r>
            <a:r>
              <a:rPr sz="1200" spc="-20" dirty="0">
                <a:solidFill>
                  <a:srgbClr val="00AF50"/>
                </a:solidFill>
                <a:latin typeface="Calibri"/>
                <a:cs typeface="Calibri"/>
              </a:rPr>
              <a:t> </a:t>
            </a:r>
            <a:r>
              <a:rPr sz="1200" dirty="0">
                <a:solidFill>
                  <a:srgbClr val="00AF50"/>
                </a:solidFill>
                <a:latin typeface="Calibri"/>
                <a:cs typeface="Calibri"/>
              </a:rPr>
              <a:t>:</a:t>
            </a:r>
            <a:r>
              <a:rPr sz="1200" spc="5" dirty="0">
                <a:solidFill>
                  <a:srgbClr val="00AF50"/>
                </a:solidFill>
                <a:latin typeface="Calibri"/>
                <a:cs typeface="Calibri"/>
              </a:rPr>
              <a:t> </a:t>
            </a:r>
            <a:r>
              <a:rPr sz="1200" dirty="0">
                <a:solidFill>
                  <a:srgbClr val="00AF50"/>
                </a:solidFill>
                <a:latin typeface="Calibri"/>
                <a:cs typeface="Calibri"/>
              </a:rPr>
              <a:t>2m</a:t>
            </a:r>
            <a:endParaRPr sz="1200">
              <a:latin typeface="Calibri"/>
              <a:cs typeface="Calibri"/>
            </a:endParaRPr>
          </a:p>
        </p:txBody>
      </p:sp>
      <p:pic>
        <p:nvPicPr>
          <p:cNvPr id="10" name="object 10"/>
          <p:cNvPicPr/>
          <p:nvPr/>
        </p:nvPicPr>
        <p:blipFill>
          <a:blip r:embed="rId4" cstate="print"/>
          <a:stretch>
            <a:fillRect/>
          </a:stretch>
        </p:blipFill>
        <p:spPr>
          <a:xfrm>
            <a:off x="4596914" y="2822080"/>
            <a:ext cx="4372552" cy="1210668"/>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11</a:t>
            </a:fld>
            <a:endParaRPr dirty="0"/>
          </a:p>
        </p:txBody>
      </p:sp>
      <p:sp>
        <p:nvSpPr>
          <p:cNvPr id="3" name="object 3"/>
          <p:cNvSpPr txBox="1"/>
          <p:nvPr/>
        </p:nvSpPr>
        <p:spPr>
          <a:xfrm>
            <a:off x="546303" y="945537"/>
            <a:ext cx="6381115" cy="746760"/>
          </a:xfrm>
          <a:prstGeom prst="rect">
            <a:avLst/>
          </a:prstGeom>
        </p:spPr>
        <p:txBody>
          <a:bodyPr vert="horz" wrap="square" lIns="0" tIns="99060" rIns="0" bIns="0" rtlCol="0">
            <a:spAutoFit/>
          </a:bodyPr>
          <a:lstStyle/>
          <a:p>
            <a:pPr marL="26670">
              <a:lnSpc>
                <a:spcPct val="100000"/>
              </a:lnSpc>
              <a:spcBef>
                <a:spcPts val="780"/>
              </a:spcBef>
            </a:pPr>
            <a:r>
              <a:rPr lang="fr-FR" sz="1800" b="1" u="sng" spc="-5" dirty="0">
                <a:uFill>
                  <a:solidFill>
                    <a:srgbClr val="000000"/>
                  </a:solidFill>
                </a:uFill>
                <a:latin typeface="Calibri"/>
                <a:cs typeface="Calibri"/>
              </a:rPr>
              <a:t>Chapitre</a:t>
            </a:r>
            <a:r>
              <a:rPr lang="fr-FR" sz="1800" b="1" u="sng" spc="-25" dirty="0">
                <a:uFill>
                  <a:solidFill>
                    <a:srgbClr val="000000"/>
                  </a:solidFill>
                </a:uFill>
                <a:latin typeface="Calibri"/>
                <a:cs typeface="Calibri"/>
              </a:rPr>
              <a:t> </a:t>
            </a:r>
            <a:r>
              <a:rPr lang="fr-FR" sz="1800" b="1" u="sng" dirty="0">
                <a:uFill>
                  <a:solidFill>
                    <a:srgbClr val="000000"/>
                  </a:solidFill>
                </a:uFill>
                <a:latin typeface="Calibri"/>
                <a:cs typeface="Calibri"/>
              </a:rPr>
              <a:t>III.</a:t>
            </a:r>
            <a:r>
              <a:rPr lang="fr-FR" sz="1800" b="1" u="sng" spc="-20" dirty="0">
                <a:uFill>
                  <a:solidFill>
                    <a:srgbClr val="000000"/>
                  </a:solidFill>
                </a:uFill>
                <a:latin typeface="Calibri"/>
                <a:cs typeface="Calibri"/>
              </a:rPr>
              <a:t> </a:t>
            </a:r>
            <a:r>
              <a:rPr lang="fr-FR" sz="1800" b="1" u="sng" dirty="0">
                <a:uFill>
                  <a:solidFill>
                    <a:srgbClr val="000000"/>
                  </a:solidFill>
                </a:uFill>
                <a:latin typeface="Calibri"/>
                <a:cs typeface="Calibri"/>
              </a:rPr>
              <a:t>–</a:t>
            </a:r>
            <a:r>
              <a:rPr lang="fr-FR" sz="1800" b="1" u="sng" spc="-5" dirty="0">
                <a:uFill>
                  <a:solidFill>
                    <a:srgbClr val="000000"/>
                  </a:solidFill>
                </a:uFill>
                <a:latin typeface="Calibri"/>
                <a:cs typeface="Calibri"/>
              </a:rPr>
              <a:t> Aménagement</a:t>
            </a:r>
            <a:r>
              <a:rPr lang="fr-FR" sz="1800" b="1" u="sng" spc="-35" dirty="0">
                <a:uFill>
                  <a:solidFill>
                    <a:srgbClr val="000000"/>
                  </a:solidFill>
                </a:uFill>
                <a:latin typeface="Calibri"/>
                <a:cs typeface="Calibri"/>
              </a:rPr>
              <a:t> </a:t>
            </a:r>
            <a:r>
              <a:rPr lang="fr-FR" sz="1800" b="1" u="sng" dirty="0">
                <a:uFill>
                  <a:solidFill>
                    <a:srgbClr val="000000"/>
                  </a:solidFill>
                </a:uFill>
                <a:latin typeface="Calibri"/>
                <a:cs typeface="Calibri"/>
              </a:rPr>
              <a:t>des</a:t>
            </a:r>
            <a:r>
              <a:rPr lang="fr-FR" sz="1800" b="1" u="sng" spc="-30" dirty="0">
                <a:uFill>
                  <a:solidFill>
                    <a:srgbClr val="000000"/>
                  </a:solidFill>
                </a:uFill>
                <a:latin typeface="Calibri"/>
                <a:cs typeface="Calibri"/>
              </a:rPr>
              <a:t> </a:t>
            </a:r>
            <a:r>
              <a:rPr lang="fr-FR" sz="1800" b="1" u="sng" spc="-5" dirty="0">
                <a:uFill>
                  <a:solidFill>
                    <a:srgbClr val="000000"/>
                  </a:solidFill>
                </a:uFill>
                <a:latin typeface="Calibri"/>
                <a:cs typeface="Calibri"/>
              </a:rPr>
              <a:t>véhicules</a:t>
            </a:r>
            <a:r>
              <a:rPr lang="fr-FR" sz="1800" b="1" u="sng" spc="-35" dirty="0">
                <a:uFill>
                  <a:solidFill>
                    <a:srgbClr val="000000"/>
                  </a:solidFill>
                </a:uFill>
                <a:latin typeface="Calibri"/>
                <a:cs typeface="Calibri"/>
              </a:rPr>
              <a:t> </a:t>
            </a:r>
            <a:r>
              <a:rPr lang="fr-FR" sz="1800" b="1" u="sng" spc="-5" dirty="0">
                <a:uFill>
                  <a:solidFill>
                    <a:srgbClr val="000000"/>
                  </a:solidFill>
                </a:uFill>
                <a:latin typeface="Calibri"/>
                <a:cs typeface="Calibri"/>
              </a:rPr>
              <a:t>et</a:t>
            </a:r>
            <a:r>
              <a:rPr lang="fr-FR" sz="1800" b="1" u="sng" spc="-20" dirty="0">
                <a:uFill>
                  <a:solidFill>
                    <a:srgbClr val="000000"/>
                  </a:solidFill>
                </a:uFill>
                <a:latin typeface="Calibri"/>
                <a:cs typeface="Calibri"/>
              </a:rPr>
              <a:t> </a:t>
            </a:r>
            <a:r>
              <a:rPr lang="fr-FR" sz="1800" b="1" u="sng" dirty="0">
                <a:uFill>
                  <a:solidFill>
                    <a:srgbClr val="000000"/>
                  </a:solidFill>
                </a:uFill>
                <a:latin typeface="Calibri"/>
                <a:cs typeface="Calibri"/>
              </a:rPr>
              <a:t>de</a:t>
            </a:r>
            <a:r>
              <a:rPr lang="fr-FR" sz="1800" b="1" u="sng" spc="-5" dirty="0">
                <a:uFill>
                  <a:solidFill>
                    <a:srgbClr val="000000"/>
                  </a:solidFill>
                </a:uFill>
                <a:latin typeface="Calibri"/>
                <a:cs typeface="Calibri"/>
              </a:rPr>
              <a:t> leurs</a:t>
            </a:r>
            <a:r>
              <a:rPr lang="fr-FR" sz="1800" b="1" u="sng" spc="-30" dirty="0">
                <a:uFill>
                  <a:solidFill>
                    <a:srgbClr val="000000"/>
                  </a:solidFill>
                </a:uFill>
                <a:latin typeface="Calibri"/>
                <a:cs typeface="Calibri"/>
              </a:rPr>
              <a:t> </a:t>
            </a:r>
            <a:r>
              <a:rPr lang="fr-FR" sz="1800" b="1" u="sng" spc="-10" dirty="0">
                <a:uFill>
                  <a:solidFill>
                    <a:srgbClr val="000000"/>
                  </a:solidFill>
                </a:uFill>
                <a:latin typeface="Calibri"/>
                <a:cs typeface="Calibri"/>
              </a:rPr>
              <a:t>chargements</a:t>
            </a:r>
            <a:endParaRPr lang="fr-FR" sz="1800" dirty="0">
              <a:latin typeface="Calibri"/>
              <a:cs typeface="Calibri"/>
            </a:endParaRPr>
          </a:p>
          <a:p>
            <a:pPr marL="12700">
              <a:lnSpc>
                <a:spcPct val="100000"/>
              </a:lnSpc>
              <a:spcBef>
                <a:spcPts val="675"/>
              </a:spcBef>
              <a:tabLst>
                <a:tab pos="660400" algn="l"/>
              </a:tabLst>
            </a:pPr>
            <a:r>
              <a:rPr lang="fr-FR" sz="1800" i="1" u="sng" spc="-5" dirty="0">
                <a:uFill>
                  <a:solidFill>
                    <a:srgbClr val="000000"/>
                  </a:solidFill>
                </a:uFill>
                <a:latin typeface="Calibri"/>
                <a:cs typeface="Calibri"/>
              </a:rPr>
              <a:t>Art.</a:t>
            </a:r>
            <a:r>
              <a:rPr lang="fr-FR" sz="1800" i="1" u="sng" spc="-15" dirty="0">
                <a:uFill>
                  <a:solidFill>
                    <a:srgbClr val="000000"/>
                  </a:solidFill>
                </a:uFill>
                <a:latin typeface="Calibri"/>
                <a:cs typeface="Calibri"/>
              </a:rPr>
              <a:t> </a:t>
            </a:r>
            <a:r>
              <a:rPr lang="fr-FR" sz="1800" i="1" u="sng" dirty="0">
                <a:uFill>
                  <a:solidFill>
                    <a:srgbClr val="000000"/>
                  </a:solidFill>
                </a:uFill>
                <a:latin typeface="Calibri"/>
                <a:cs typeface="Calibri"/>
              </a:rPr>
              <a:t>9</a:t>
            </a:r>
            <a:r>
              <a:rPr lang="fr-FR" i="1" u="sng" dirty="0">
                <a:uFill>
                  <a:solidFill>
                    <a:srgbClr val="000000"/>
                  </a:solidFill>
                </a:uFill>
                <a:latin typeface="Calibri"/>
                <a:cs typeface="Calibri"/>
              </a:rPr>
              <a:t>, paragraphes 1 et 2</a:t>
            </a:r>
            <a:r>
              <a:rPr lang="fr-FR" i="1" dirty="0">
                <a:latin typeface="Calibri"/>
                <a:cs typeface="Calibri"/>
              </a:rPr>
              <a:t> </a:t>
            </a:r>
            <a:r>
              <a:rPr lang="fr-FR" sz="1800" i="1" spc="-5" dirty="0">
                <a:latin typeface="Calibri"/>
                <a:cs typeface="Calibri"/>
              </a:rPr>
              <a:t>(chargement</a:t>
            </a:r>
            <a:r>
              <a:rPr lang="fr-FR" sz="1800" i="1" spc="-35" dirty="0">
                <a:latin typeface="Calibri"/>
                <a:cs typeface="Calibri"/>
              </a:rPr>
              <a:t> </a:t>
            </a:r>
            <a:r>
              <a:rPr lang="fr-FR" sz="1800" i="1" dirty="0">
                <a:latin typeface="Calibri"/>
                <a:cs typeface="Calibri"/>
              </a:rPr>
              <a:t>3/3)</a:t>
            </a:r>
            <a:endParaRPr lang="fr-FR" sz="1800" dirty="0">
              <a:latin typeface="Calibri"/>
              <a:cs typeface="Calibri"/>
            </a:endParaRPr>
          </a:p>
        </p:txBody>
      </p:sp>
      <p:sp>
        <p:nvSpPr>
          <p:cNvPr id="4" name="object 4"/>
          <p:cNvSpPr txBox="1"/>
          <p:nvPr/>
        </p:nvSpPr>
        <p:spPr>
          <a:xfrm>
            <a:off x="547217" y="1913382"/>
            <a:ext cx="7637780" cy="1844095"/>
          </a:xfrm>
          <a:prstGeom prst="rect">
            <a:avLst/>
          </a:prstGeom>
        </p:spPr>
        <p:txBody>
          <a:bodyPr vert="horz" wrap="square" lIns="0" tIns="12700" rIns="0" bIns="0" rtlCol="0">
            <a:spAutoFit/>
          </a:bodyPr>
          <a:lstStyle/>
          <a:p>
            <a:pPr marL="12700">
              <a:lnSpc>
                <a:spcPct val="100000"/>
              </a:lnSpc>
              <a:spcBef>
                <a:spcPts val="100"/>
              </a:spcBef>
            </a:pPr>
            <a:r>
              <a:rPr lang="fr-FR" sz="1200" dirty="0">
                <a:cs typeface="Calibri"/>
              </a:rPr>
              <a:t>3°</a:t>
            </a:r>
            <a:r>
              <a:rPr lang="fr-FR" sz="1200" spc="5" dirty="0">
                <a:cs typeface="Calibri"/>
              </a:rPr>
              <a:t> </a:t>
            </a:r>
            <a:r>
              <a:rPr lang="fr-FR" sz="1200" spc="-5" dirty="0">
                <a:cs typeface="Calibri"/>
              </a:rPr>
              <a:t>Sans</a:t>
            </a:r>
            <a:r>
              <a:rPr lang="fr-FR" sz="1200" spc="5" dirty="0">
                <a:cs typeface="Calibri"/>
              </a:rPr>
              <a:t> </a:t>
            </a:r>
            <a:r>
              <a:rPr lang="fr-FR" sz="1200" spc="-5" dirty="0">
                <a:cs typeface="Calibri"/>
              </a:rPr>
              <a:t>préjudice</a:t>
            </a:r>
            <a:r>
              <a:rPr lang="fr-FR" sz="1200" spc="-25" dirty="0">
                <a:cs typeface="Calibri"/>
              </a:rPr>
              <a:t> </a:t>
            </a:r>
            <a:r>
              <a:rPr lang="fr-FR" sz="1200" dirty="0">
                <a:cs typeface="Calibri"/>
              </a:rPr>
              <a:t>des</a:t>
            </a:r>
            <a:r>
              <a:rPr lang="fr-FR" sz="1200" spc="5" dirty="0">
                <a:cs typeface="Calibri"/>
              </a:rPr>
              <a:t> </a:t>
            </a:r>
            <a:r>
              <a:rPr lang="fr-FR" sz="1200" spc="-5" dirty="0">
                <a:cs typeface="Calibri"/>
              </a:rPr>
              <a:t>maxima</a:t>
            </a:r>
            <a:r>
              <a:rPr lang="fr-FR" sz="1200" spc="15" dirty="0">
                <a:cs typeface="Calibri"/>
              </a:rPr>
              <a:t> </a:t>
            </a:r>
            <a:r>
              <a:rPr lang="fr-FR" sz="1200" spc="-5" dirty="0">
                <a:cs typeface="Calibri"/>
              </a:rPr>
              <a:t>prévus</a:t>
            </a:r>
            <a:r>
              <a:rPr lang="fr-FR" sz="1200" spc="-20" dirty="0">
                <a:cs typeface="Calibri"/>
              </a:rPr>
              <a:t> </a:t>
            </a:r>
            <a:r>
              <a:rPr lang="fr-FR" sz="1200" dirty="0">
                <a:cs typeface="Calibri"/>
              </a:rPr>
              <a:t>à</a:t>
            </a:r>
            <a:r>
              <a:rPr lang="fr-FR" sz="1200" spc="5" dirty="0">
                <a:cs typeface="Calibri"/>
              </a:rPr>
              <a:t> </a:t>
            </a:r>
            <a:r>
              <a:rPr lang="fr-FR" sz="1200" spc="-10" dirty="0">
                <a:cs typeface="Calibri"/>
              </a:rPr>
              <a:t>l’article</a:t>
            </a:r>
            <a:r>
              <a:rPr lang="fr-FR" sz="1200" spc="-5" dirty="0">
                <a:cs typeface="Calibri"/>
              </a:rPr>
              <a:t> </a:t>
            </a:r>
            <a:r>
              <a:rPr lang="fr-FR" sz="1200" dirty="0">
                <a:cs typeface="Calibri"/>
              </a:rPr>
              <a:t>6,</a:t>
            </a:r>
            <a:r>
              <a:rPr lang="fr-FR" sz="1200" spc="-5" dirty="0">
                <a:cs typeface="Calibri"/>
              </a:rPr>
              <a:t> </a:t>
            </a:r>
            <a:r>
              <a:rPr lang="fr-FR" sz="1200" dirty="0">
                <a:cs typeface="Calibri"/>
              </a:rPr>
              <a:t>la</a:t>
            </a:r>
            <a:r>
              <a:rPr lang="fr-FR" sz="1200" spc="5" dirty="0">
                <a:cs typeface="Calibri"/>
              </a:rPr>
              <a:t> </a:t>
            </a:r>
            <a:r>
              <a:rPr lang="fr-FR" sz="1200" dirty="0">
                <a:cs typeface="Calibri"/>
              </a:rPr>
              <a:t>hauteur</a:t>
            </a:r>
            <a:r>
              <a:rPr lang="fr-FR" sz="1200" spc="-40" dirty="0">
                <a:cs typeface="Calibri"/>
              </a:rPr>
              <a:t> </a:t>
            </a:r>
            <a:r>
              <a:rPr lang="fr-FR" sz="1200" dirty="0">
                <a:cs typeface="Calibri"/>
              </a:rPr>
              <a:t>du</a:t>
            </a:r>
            <a:r>
              <a:rPr lang="fr-FR" sz="1200" spc="-15" dirty="0">
                <a:cs typeface="Calibri"/>
              </a:rPr>
              <a:t> </a:t>
            </a:r>
            <a:r>
              <a:rPr lang="fr-FR" sz="1200" spc="-5" dirty="0">
                <a:cs typeface="Calibri"/>
              </a:rPr>
              <a:t>véhicule,</a:t>
            </a:r>
            <a:r>
              <a:rPr lang="fr-FR" sz="1200" spc="-15" dirty="0">
                <a:cs typeface="Calibri"/>
              </a:rPr>
              <a:t> </a:t>
            </a:r>
            <a:r>
              <a:rPr lang="fr-FR" sz="1200" spc="-5" dirty="0">
                <a:cs typeface="Calibri"/>
              </a:rPr>
              <a:t>chargement</a:t>
            </a:r>
            <a:r>
              <a:rPr lang="fr-FR" sz="1200" spc="-10" dirty="0">
                <a:cs typeface="Calibri"/>
              </a:rPr>
              <a:t> </a:t>
            </a:r>
            <a:r>
              <a:rPr lang="fr-FR" sz="1200" dirty="0">
                <a:cs typeface="Calibri"/>
              </a:rPr>
              <a:t>inclus,</a:t>
            </a:r>
            <a:r>
              <a:rPr lang="fr-FR" sz="1200" spc="-10" dirty="0">
                <a:cs typeface="Calibri"/>
              </a:rPr>
              <a:t> </a:t>
            </a:r>
            <a:r>
              <a:rPr lang="fr-FR" sz="1200" dirty="0">
                <a:cs typeface="Calibri"/>
              </a:rPr>
              <a:t>ne </a:t>
            </a:r>
            <a:r>
              <a:rPr lang="fr-FR" sz="1200" spc="-5" dirty="0">
                <a:cs typeface="Calibri"/>
              </a:rPr>
              <a:t>doit</a:t>
            </a:r>
            <a:r>
              <a:rPr lang="fr-FR" sz="1200" spc="-10" dirty="0">
                <a:cs typeface="Calibri"/>
              </a:rPr>
              <a:t> </a:t>
            </a:r>
            <a:r>
              <a:rPr lang="fr-FR" sz="1200" dirty="0">
                <a:cs typeface="Calibri"/>
              </a:rPr>
              <a:t>pas</a:t>
            </a:r>
            <a:r>
              <a:rPr lang="fr-FR" sz="1200" spc="5" dirty="0">
                <a:cs typeface="Calibri"/>
              </a:rPr>
              <a:t> </a:t>
            </a:r>
            <a:r>
              <a:rPr lang="fr-FR" sz="1200" dirty="0">
                <a:cs typeface="Calibri"/>
              </a:rPr>
              <a:t>dépasser</a:t>
            </a:r>
            <a:r>
              <a:rPr lang="fr-FR" sz="1200" spc="-10" dirty="0">
                <a:cs typeface="Calibri"/>
              </a:rPr>
              <a:t> </a:t>
            </a:r>
            <a:r>
              <a:rPr lang="fr-FR" sz="1200" dirty="0">
                <a:cs typeface="Calibri"/>
              </a:rPr>
              <a:t>4</a:t>
            </a:r>
            <a:r>
              <a:rPr lang="fr-FR" sz="1200" spc="5" dirty="0">
                <a:cs typeface="Calibri"/>
              </a:rPr>
              <a:t> </a:t>
            </a:r>
            <a:r>
              <a:rPr lang="fr-FR" sz="1200" spc="-5" dirty="0">
                <a:cs typeface="Calibri"/>
              </a:rPr>
              <a:t>mètres.</a:t>
            </a:r>
            <a:endParaRPr lang="fr-FR" sz="1200" dirty="0">
              <a:cs typeface="Calibri"/>
            </a:endParaRPr>
          </a:p>
          <a:p>
            <a:pPr>
              <a:lnSpc>
                <a:spcPct val="100000"/>
              </a:lnSpc>
              <a:spcBef>
                <a:spcPts val="35"/>
              </a:spcBef>
            </a:pPr>
            <a:endParaRPr lang="fr-FR" sz="1150" dirty="0">
              <a:cs typeface="Calibri"/>
            </a:endParaRPr>
          </a:p>
          <a:p>
            <a:pPr marL="12700" marR="5080">
              <a:lnSpc>
                <a:spcPct val="100000"/>
              </a:lnSpc>
            </a:pPr>
            <a:r>
              <a:rPr lang="fr-FR" sz="1200" dirty="0">
                <a:cs typeface="Calibri"/>
              </a:rPr>
              <a:t>4° </a:t>
            </a:r>
            <a:r>
              <a:rPr lang="fr-FR" sz="1200" spc="-5" dirty="0">
                <a:cs typeface="Calibri"/>
              </a:rPr>
              <a:t>Sauf autorisation </a:t>
            </a:r>
            <a:r>
              <a:rPr lang="fr-FR" sz="1200" dirty="0">
                <a:cs typeface="Calibri"/>
              </a:rPr>
              <a:t>de </a:t>
            </a:r>
            <a:r>
              <a:rPr lang="fr-FR" sz="1200" spc="-5" dirty="0">
                <a:cs typeface="Calibri"/>
              </a:rPr>
              <a:t>transport exceptionnel prévue </a:t>
            </a:r>
            <a:r>
              <a:rPr lang="fr-FR" sz="1200" dirty="0">
                <a:cs typeface="Calibri"/>
              </a:rPr>
              <a:t>au </a:t>
            </a:r>
            <a:r>
              <a:rPr lang="fr-FR" sz="1200" spc="-10" dirty="0">
                <a:cs typeface="Calibri"/>
              </a:rPr>
              <a:t>paragraphe </a:t>
            </a:r>
            <a:r>
              <a:rPr lang="fr-FR" sz="1200" dirty="0">
                <a:cs typeface="Calibri"/>
              </a:rPr>
              <a:t>2, aucun </a:t>
            </a:r>
            <a:r>
              <a:rPr lang="fr-FR" sz="1200" spc="-5" dirty="0">
                <a:cs typeface="Calibri"/>
              </a:rPr>
              <a:t>chargement </a:t>
            </a:r>
            <a:r>
              <a:rPr lang="fr-FR" sz="1200" dirty="0">
                <a:cs typeface="Calibri"/>
              </a:rPr>
              <a:t>ne </a:t>
            </a:r>
            <a:r>
              <a:rPr lang="fr-FR" sz="1200" spc="-5" dirty="0">
                <a:cs typeface="Calibri"/>
              </a:rPr>
              <a:t>doit </a:t>
            </a:r>
            <a:r>
              <a:rPr lang="fr-FR" sz="1200" dirty="0">
                <a:cs typeface="Calibri"/>
              </a:rPr>
              <a:t>dépasser les </a:t>
            </a:r>
            <a:r>
              <a:rPr lang="fr-FR" sz="1200" spc="-5" dirty="0">
                <a:cs typeface="Calibri"/>
              </a:rPr>
              <a:t>faces </a:t>
            </a:r>
            <a:r>
              <a:rPr lang="fr-FR" sz="1200" spc="-10" dirty="0">
                <a:cs typeface="Calibri"/>
              </a:rPr>
              <a:t>avant, </a:t>
            </a:r>
            <a:r>
              <a:rPr lang="fr-FR" sz="1200" spc="-260" dirty="0">
                <a:cs typeface="Calibri"/>
              </a:rPr>
              <a:t> </a:t>
            </a:r>
            <a:r>
              <a:rPr lang="fr-FR" sz="1200" spc="-5" dirty="0">
                <a:cs typeface="Calibri"/>
              </a:rPr>
              <a:t>arrière</a:t>
            </a:r>
            <a:r>
              <a:rPr lang="fr-FR" sz="1200" spc="-20" dirty="0">
                <a:cs typeface="Calibri"/>
              </a:rPr>
              <a:t> </a:t>
            </a:r>
            <a:r>
              <a:rPr lang="fr-FR" sz="1200" dirty="0">
                <a:cs typeface="Calibri"/>
              </a:rPr>
              <a:t>ou</a:t>
            </a:r>
            <a:r>
              <a:rPr lang="fr-FR" sz="1200" spc="-5" dirty="0">
                <a:cs typeface="Calibri"/>
              </a:rPr>
              <a:t> latérales</a:t>
            </a:r>
            <a:r>
              <a:rPr lang="fr-FR" sz="1200" spc="-20" dirty="0">
                <a:cs typeface="Calibri"/>
              </a:rPr>
              <a:t> </a:t>
            </a:r>
            <a:r>
              <a:rPr lang="fr-FR" sz="1200" spc="-10" dirty="0">
                <a:cs typeface="Calibri"/>
              </a:rPr>
              <a:t>d’un</a:t>
            </a:r>
            <a:r>
              <a:rPr lang="fr-FR" sz="1200" spc="-25" dirty="0">
                <a:cs typeface="Calibri"/>
              </a:rPr>
              <a:t> </a:t>
            </a:r>
            <a:r>
              <a:rPr lang="fr-FR" sz="1200" spc="-5" dirty="0">
                <a:cs typeface="Calibri"/>
              </a:rPr>
              <a:t>véhicule exceptionnel.</a:t>
            </a:r>
            <a:endParaRPr lang="fr-FR" sz="1200" dirty="0">
              <a:cs typeface="Calibri"/>
            </a:endParaRPr>
          </a:p>
          <a:p>
            <a:pPr>
              <a:lnSpc>
                <a:spcPct val="100000"/>
              </a:lnSpc>
              <a:spcBef>
                <a:spcPts val="35"/>
              </a:spcBef>
            </a:pPr>
            <a:endParaRPr lang="fr-LU" sz="1150" dirty="0">
              <a:cs typeface="Calibri"/>
            </a:endParaRPr>
          </a:p>
          <a:p>
            <a:pPr marL="12700" marR="195580">
              <a:lnSpc>
                <a:spcPct val="100000"/>
              </a:lnSpc>
              <a:spcBef>
                <a:spcPts val="5"/>
              </a:spcBef>
            </a:pPr>
            <a:r>
              <a:rPr lang="fr-FR" sz="1200" spc="-5" dirty="0">
                <a:cs typeface="Calibri"/>
              </a:rPr>
              <a:t>(2) Le ministre peut, conformément aux dispositions du règlement grand-ducal précité du 6 octobre 2023 , accorder des autorisations spéciales pour la mise en circulation d’un véhicule routier ne répondant pas aux dispositions du paragraphe 1er.</a:t>
            </a:r>
          </a:p>
          <a:p>
            <a:pPr marL="12700" marR="195580">
              <a:lnSpc>
                <a:spcPct val="100000"/>
              </a:lnSpc>
              <a:spcBef>
                <a:spcPts val="5"/>
              </a:spcBef>
            </a:pPr>
            <a:endParaRPr lang="fr-FR" sz="1200" spc="-5" dirty="0">
              <a:cs typeface="Calibri"/>
            </a:endParaRPr>
          </a:p>
          <a:p>
            <a:pPr marL="12700" marR="195580">
              <a:lnSpc>
                <a:spcPct val="100000"/>
              </a:lnSpc>
              <a:spcBef>
                <a:spcPts val="5"/>
              </a:spcBef>
            </a:pPr>
            <a:r>
              <a:rPr lang="fr-FR" sz="1200" dirty="0">
                <a:cs typeface="Aria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C14AD5-CD0D-E997-C496-D0117E5E632D}"/>
              </a:ext>
            </a:extLst>
          </p:cNvPr>
          <p:cNvPicPr>
            <a:picLocks noChangeAspect="1"/>
          </p:cNvPicPr>
          <p:nvPr/>
        </p:nvPicPr>
        <p:blipFill>
          <a:blip r:embed="rId2"/>
          <a:stretch>
            <a:fillRect/>
          </a:stretch>
        </p:blipFill>
        <p:spPr>
          <a:xfrm>
            <a:off x="381000" y="3176683"/>
            <a:ext cx="8518568" cy="2919317"/>
          </a:xfrm>
          <a:prstGeom prst="rect">
            <a:avLst/>
          </a:prstGeom>
        </p:spPr>
      </p:pic>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3" name="object 3"/>
          <p:cNvSpPr txBox="1"/>
          <p:nvPr/>
        </p:nvSpPr>
        <p:spPr>
          <a:xfrm>
            <a:off x="546303" y="945537"/>
            <a:ext cx="6381115" cy="746760"/>
          </a:xfrm>
          <a:prstGeom prst="rect">
            <a:avLst/>
          </a:prstGeom>
        </p:spPr>
        <p:txBody>
          <a:bodyPr vert="horz" wrap="square" lIns="0" tIns="99060" rIns="0" bIns="0" rtlCol="0">
            <a:spAutoFit/>
          </a:bodyPr>
          <a:lstStyle/>
          <a:p>
            <a:pPr marL="26670">
              <a:lnSpc>
                <a:spcPct val="100000"/>
              </a:lnSpc>
              <a:spcBef>
                <a:spcPts val="780"/>
              </a:spcBef>
            </a:pPr>
            <a:r>
              <a:rPr sz="1800" b="1" u="sng" spc="-5" dirty="0">
                <a:uFill>
                  <a:solidFill>
                    <a:srgbClr val="000000"/>
                  </a:solidFill>
                </a:uFill>
                <a:latin typeface="Calibri"/>
                <a:cs typeface="Calibri"/>
              </a:rPr>
              <a:t>Chapitre</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III.</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5" dirty="0">
                <a:uFill>
                  <a:solidFill>
                    <a:srgbClr val="000000"/>
                  </a:solidFill>
                </a:uFill>
                <a:latin typeface="Calibri"/>
                <a:cs typeface="Calibri"/>
              </a:rPr>
              <a:t> Aménagement</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des</a:t>
            </a:r>
            <a:r>
              <a:rPr sz="1800" b="1" u="sng" spc="-30" dirty="0">
                <a:uFill>
                  <a:solidFill>
                    <a:srgbClr val="000000"/>
                  </a:solidFill>
                </a:uFill>
                <a:latin typeface="Calibri"/>
                <a:cs typeface="Calibri"/>
              </a:rPr>
              <a:t> </a:t>
            </a:r>
            <a:r>
              <a:rPr sz="1800" b="1" u="sng" spc="-5" dirty="0">
                <a:uFill>
                  <a:solidFill>
                    <a:srgbClr val="000000"/>
                  </a:solidFill>
                </a:uFill>
                <a:latin typeface="Calibri"/>
                <a:cs typeface="Calibri"/>
              </a:rPr>
              <a:t>véhicules</a:t>
            </a:r>
            <a:r>
              <a:rPr sz="1800" b="1" u="sng" spc="-35" dirty="0">
                <a:uFill>
                  <a:solidFill>
                    <a:srgbClr val="000000"/>
                  </a:solidFill>
                </a:uFill>
                <a:latin typeface="Calibri"/>
                <a:cs typeface="Calibri"/>
              </a:rPr>
              <a:t> </a:t>
            </a:r>
            <a:r>
              <a:rPr sz="1800" b="1" u="sng" spc="-5" dirty="0">
                <a:uFill>
                  <a:solidFill>
                    <a:srgbClr val="000000"/>
                  </a:solidFill>
                </a:uFill>
                <a:latin typeface="Calibri"/>
                <a:cs typeface="Calibri"/>
              </a:rPr>
              <a:t>et</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de</a:t>
            </a:r>
            <a:r>
              <a:rPr sz="1800" b="1" u="sng" spc="-5" dirty="0">
                <a:uFill>
                  <a:solidFill>
                    <a:srgbClr val="000000"/>
                  </a:solidFill>
                </a:uFill>
                <a:latin typeface="Calibri"/>
                <a:cs typeface="Calibri"/>
              </a:rPr>
              <a:t> leurs</a:t>
            </a:r>
            <a:r>
              <a:rPr sz="1800" b="1" u="sng" spc="-30" dirty="0">
                <a:uFill>
                  <a:solidFill>
                    <a:srgbClr val="000000"/>
                  </a:solidFill>
                </a:uFill>
                <a:latin typeface="Calibri"/>
                <a:cs typeface="Calibri"/>
              </a:rPr>
              <a:t> </a:t>
            </a:r>
            <a:r>
              <a:rPr sz="1800" b="1" u="sng" spc="-10" dirty="0">
                <a:uFill>
                  <a:solidFill>
                    <a:srgbClr val="000000"/>
                  </a:solidFill>
                </a:uFill>
                <a:latin typeface="Calibri"/>
                <a:cs typeface="Calibri"/>
              </a:rPr>
              <a:t>chargements</a:t>
            </a:r>
            <a:endParaRPr sz="1800" dirty="0">
              <a:latin typeface="Calibri"/>
              <a:cs typeface="Calibri"/>
            </a:endParaRPr>
          </a:p>
          <a:p>
            <a:pPr marL="12700">
              <a:lnSpc>
                <a:spcPct val="100000"/>
              </a:lnSpc>
              <a:spcBef>
                <a:spcPts val="675"/>
              </a:spcBef>
            </a:pPr>
            <a:r>
              <a:rPr sz="1800" i="1" u="sng" spc="-5" dirty="0">
                <a:uFill>
                  <a:solidFill>
                    <a:srgbClr val="000000"/>
                  </a:solidFill>
                </a:uFill>
                <a:latin typeface="Calibri"/>
                <a:cs typeface="Calibri"/>
              </a:rPr>
              <a:t>Art.</a:t>
            </a:r>
            <a:r>
              <a:rPr sz="1800" i="1" u="sng" spc="-35" dirty="0">
                <a:uFill>
                  <a:solidFill>
                    <a:srgbClr val="000000"/>
                  </a:solidFill>
                </a:uFill>
                <a:latin typeface="Calibri"/>
                <a:cs typeface="Calibri"/>
              </a:rPr>
              <a:t> </a:t>
            </a:r>
            <a:r>
              <a:rPr sz="1800" i="1" u="sng" dirty="0">
                <a:uFill>
                  <a:solidFill>
                    <a:srgbClr val="000000"/>
                  </a:solidFill>
                </a:uFill>
                <a:latin typeface="Calibri"/>
                <a:cs typeface="Calibri"/>
              </a:rPr>
              <a:t>12</a:t>
            </a:r>
            <a:r>
              <a:rPr sz="1800" i="1" spc="145" dirty="0">
                <a:latin typeface="Calibri"/>
                <a:cs typeface="Calibri"/>
              </a:rPr>
              <a:t> </a:t>
            </a:r>
            <a:r>
              <a:rPr sz="1800" i="1" spc="-5" dirty="0">
                <a:latin typeface="Calibri"/>
                <a:cs typeface="Calibri"/>
              </a:rPr>
              <a:t>(masses </a:t>
            </a:r>
            <a:r>
              <a:rPr sz="1800" i="1" dirty="0">
                <a:latin typeface="Calibri"/>
                <a:cs typeface="Calibri"/>
              </a:rPr>
              <a:t>1/</a:t>
            </a:r>
            <a:r>
              <a:rPr lang="fr-LU" sz="1800" i="1" dirty="0">
                <a:latin typeface="Calibri"/>
                <a:cs typeface="Calibri"/>
              </a:rPr>
              <a:t>7</a:t>
            </a:r>
            <a:r>
              <a:rPr sz="1800" i="1" dirty="0">
                <a:latin typeface="Calibri"/>
                <a:cs typeface="Calibri"/>
              </a:rPr>
              <a:t>)</a:t>
            </a:r>
            <a:endParaRPr sz="1800" dirty="0">
              <a:latin typeface="Calibri"/>
              <a:cs typeface="Calibri"/>
            </a:endParaRPr>
          </a:p>
        </p:txBody>
      </p:sp>
      <p:sp>
        <p:nvSpPr>
          <p:cNvPr id="4" name="object 4"/>
          <p:cNvSpPr txBox="1"/>
          <p:nvPr/>
        </p:nvSpPr>
        <p:spPr>
          <a:xfrm>
            <a:off x="547217" y="1913382"/>
            <a:ext cx="7908925" cy="940435"/>
          </a:xfrm>
          <a:prstGeom prst="rect">
            <a:avLst/>
          </a:prstGeom>
        </p:spPr>
        <p:txBody>
          <a:bodyPr vert="horz" wrap="square" lIns="0" tIns="12700" rIns="0" bIns="0" rtlCol="0">
            <a:spAutoFit/>
          </a:bodyPr>
          <a:lstStyle/>
          <a:p>
            <a:pPr marR="5080">
              <a:lnSpc>
                <a:spcPct val="100000"/>
              </a:lnSpc>
              <a:spcBef>
                <a:spcPts val="100"/>
              </a:spcBef>
            </a:pPr>
            <a:r>
              <a:rPr sz="1200" spc="-5" dirty="0">
                <a:latin typeface="Calibri"/>
                <a:cs typeface="Calibri"/>
              </a:rPr>
              <a:t>La </a:t>
            </a:r>
            <a:r>
              <a:rPr sz="1200" dirty="0">
                <a:latin typeface="Calibri"/>
                <a:cs typeface="Calibri"/>
              </a:rPr>
              <a:t>masse </a:t>
            </a:r>
            <a:r>
              <a:rPr sz="1200" spc="-5" dirty="0">
                <a:latin typeface="Calibri"/>
                <a:cs typeface="Calibri"/>
              </a:rPr>
              <a:t>totale </a:t>
            </a:r>
            <a:r>
              <a:rPr sz="1200" spc="-15" dirty="0">
                <a:latin typeface="Calibri"/>
                <a:cs typeface="Calibri"/>
              </a:rPr>
              <a:t>d’un</a:t>
            </a:r>
            <a:r>
              <a:rPr sz="1200" spc="-10" dirty="0">
                <a:latin typeface="Calibri"/>
                <a:cs typeface="Calibri"/>
              </a:rPr>
              <a:t> </a:t>
            </a:r>
            <a:r>
              <a:rPr sz="1200" spc="-5" dirty="0">
                <a:latin typeface="Calibri"/>
                <a:cs typeface="Calibri"/>
              </a:rPr>
              <a:t>véhicule </a:t>
            </a:r>
            <a:r>
              <a:rPr sz="1200" spc="-10" dirty="0">
                <a:latin typeface="Calibri"/>
                <a:cs typeface="Calibri"/>
              </a:rPr>
              <a:t>routier</a:t>
            </a:r>
            <a:r>
              <a:rPr sz="1200" spc="-5" dirty="0">
                <a:latin typeface="Calibri"/>
                <a:cs typeface="Calibri"/>
              </a:rPr>
              <a:t> </a:t>
            </a:r>
            <a:r>
              <a:rPr sz="1200" dirty="0">
                <a:latin typeface="Calibri"/>
                <a:cs typeface="Calibri"/>
              </a:rPr>
              <a:t>ou </a:t>
            </a:r>
            <a:r>
              <a:rPr sz="1200" spc="-15" dirty="0">
                <a:latin typeface="Calibri"/>
                <a:cs typeface="Calibri"/>
              </a:rPr>
              <a:t>d’un</a:t>
            </a:r>
            <a:r>
              <a:rPr sz="1200" spc="-10" dirty="0">
                <a:latin typeface="Calibri"/>
                <a:cs typeface="Calibri"/>
              </a:rPr>
              <a:t> </a:t>
            </a:r>
            <a:r>
              <a:rPr sz="1200" spc="-5" dirty="0">
                <a:latin typeface="Calibri"/>
                <a:cs typeface="Calibri"/>
              </a:rPr>
              <a:t>ensemble </a:t>
            </a:r>
            <a:r>
              <a:rPr sz="1200" dirty="0">
                <a:latin typeface="Calibri"/>
                <a:cs typeface="Calibri"/>
              </a:rPr>
              <a:t>de </a:t>
            </a:r>
            <a:r>
              <a:rPr sz="1200" spc="-5" dirty="0">
                <a:latin typeface="Calibri"/>
                <a:cs typeface="Calibri"/>
              </a:rPr>
              <a:t>véhicules </a:t>
            </a:r>
            <a:r>
              <a:rPr sz="1200" spc="-10" dirty="0">
                <a:latin typeface="Calibri"/>
                <a:cs typeface="Calibri"/>
              </a:rPr>
              <a:t>routiers</a:t>
            </a:r>
            <a:r>
              <a:rPr sz="1200" spc="-5" dirty="0">
                <a:latin typeface="Calibri"/>
                <a:cs typeface="Calibri"/>
              </a:rPr>
              <a:t> couplés </a:t>
            </a:r>
            <a:r>
              <a:rPr sz="1200" dirty="0">
                <a:latin typeface="Calibri"/>
                <a:cs typeface="Calibri"/>
              </a:rPr>
              <a:t>en </a:t>
            </a:r>
            <a:r>
              <a:rPr sz="1200" spc="-10" dirty="0">
                <a:latin typeface="Calibri"/>
                <a:cs typeface="Calibri"/>
              </a:rPr>
              <a:t>circulation </a:t>
            </a:r>
            <a:r>
              <a:rPr sz="1200" dirty="0">
                <a:latin typeface="Calibri"/>
                <a:cs typeface="Calibri"/>
              </a:rPr>
              <a:t>ne </a:t>
            </a:r>
            <a:r>
              <a:rPr sz="1200" spc="-5" dirty="0">
                <a:latin typeface="Calibri"/>
                <a:cs typeface="Calibri"/>
              </a:rPr>
              <a:t>doit </a:t>
            </a:r>
            <a:r>
              <a:rPr sz="1200" dirty="0">
                <a:latin typeface="Calibri"/>
                <a:cs typeface="Calibri"/>
              </a:rPr>
              <a:t>pas </a:t>
            </a:r>
            <a:r>
              <a:rPr sz="1200" spc="-10" dirty="0">
                <a:latin typeface="Calibri"/>
                <a:cs typeface="Calibri"/>
              </a:rPr>
              <a:t>excéder</a:t>
            </a:r>
            <a:r>
              <a:rPr sz="1200" spc="-5" dirty="0">
                <a:latin typeface="Calibri"/>
                <a:cs typeface="Calibri"/>
              </a:rPr>
              <a:t> </a:t>
            </a:r>
            <a:r>
              <a:rPr sz="1200" dirty="0">
                <a:latin typeface="Calibri"/>
                <a:cs typeface="Calibri"/>
              </a:rPr>
              <a:t>la </a:t>
            </a:r>
            <a:r>
              <a:rPr sz="1200" spc="-260" dirty="0">
                <a:solidFill>
                  <a:srgbClr val="FF0000"/>
                </a:solidFill>
                <a:latin typeface="Calibri"/>
                <a:cs typeface="Calibri"/>
              </a:rPr>
              <a:t> </a:t>
            </a:r>
            <a:r>
              <a:rPr sz="1200" u="sng" dirty="0">
                <a:solidFill>
                  <a:srgbClr val="FF0000"/>
                </a:solidFill>
                <a:uFill>
                  <a:solidFill>
                    <a:srgbClr val="FF0000"/>
                  </a:solidFill>
                </a:uFill>
                <a:latin typeface="Calibri"/>
                <a:cs typeface="Calibri"/>
              </a:rPr>
              <a:t>masse</a:t>
            </a:r>
            <a:r>
              <a:rPr lang="en-US" sz="1200" u="sng" spc="15" dirty="0">
                <a:solidFill>
                  <a:srgbClr val="FF0000"/>
                </a:solidFill>
                <a:uFill>
                  <a:solidFill>
                    <a:srgbClr val="FF0000"/>
                  </a:solidFill>
                </a:uFill>
                <a:latin typeface="Calibri"/>
                <a:cs typeface="Calibri"/>
              </a:rPr>
              <a:t> </a:t>
            </a:r>
            <a:r>
              <a:rPr sz="1200" u="sng" spc="-5" dirty="0" err="1">
                <a:solidFill>
                  <a:srgbClr val="FF0000"/>
                </a:solidFill>
                <a:uFill>
                  <a:solidFill>
                    <a:srgbClr val="FF0000"/>
                  </a:solidFill>
                </a:uFill>
                <a:latin typeface="Calibri"/>
                <a:cs typeface="Calibri"/>
              </a:rPr>
              <a:t>maximale</a:t>
            </a:r>
            <a:r>
              <a:rPr sz="1200" u="sng" spc="20" dirty="0">
                <a:solidFill>
                  <a:srgbClr val="FF0000"/>
                </a:solidFill>
                <a:uFill>
                  <a:solidFill>
                    <a:srgbClr val="FF0000"/>
                  </a:solidFill>
                </a:uFill>
                <a:latin typeface="Calibri"/>
                <a:cs typeface="Calibri"/>
              </a:rPr>
              <a:t> </a:t>
            </a:r>
            <a:r>
              <a:rPr sz="1200" u="sng" spc="-5" dirty="0">
                <a:solidFill>
                  <a:srgbClr val="FF0000"/>
                </a:solidFill>
                <a:uFill>
                  <a:solidFill>
                    <a:srgbClr val="FF0000"/>
                  </a:solidFill>
                </a:uFill>
                <a:latin typeface="Calibri"/>
                <a:cs typeface="Calibri"/>
              </a:rPr>
              <a:t>autorisée</a:t>
            </a:r>
            <a:r>
              <a:rPr sz="1200" u="sng" spc="-15" dirty="0">
                <a:solidFill>
                  <a:srgbClr val="FF0000"/>
                </a:solidFill>
                <a:uFill>
                  <a:solidFill>
                    <a:srgbClr val="FF0000"/>
                  </a:solidFill>
                </a:uFill>
                <a:latin typeface="Calibri"/>
                <a:cs typeface="Calibri"/>
              </a:rPr>
              <a:t> </a:t>
            </a:r>
            <a:r>
              <a:rPr sz="1200" u="sng" spc="-5" dirty="0">
                <a:solidFill>
                  <a:srgbClr val="FF0000"/>
                </a:solidFill>
                <a:uFill>
                  <a:solidFill>
                    <a:srgbClr val="FF0000"/>
                  </a:solidFill>
                </a:uFill>
                <a:latin typeface="Calibri"/>
                <a:cs typeface="Calibri"/>
              </a:rPr>
              <a:t>inscrite sur </a:t>
            </a:r>
            <a:r>
              <a:rPr sz="1200" u="sng" dirty="0">
                <a:solidFill>
                  <a:srgbClr val="FF0000"/>
                </a:solidFill>
                <a:uFill>
                  <a:solidFill>
                    <a:srgbClr val="FF0000"/>
                  </a:solidFill>
                </a:uFill>
                <a:latin typeface="Calibri"/>
                <a:cs typeface="Calibri"/>
              </a:rPr>
              <a:t>le</a:t>
            </a:r>
            <a:r>
              <a:rPr sz="1200" u="sng" spc="10" dirty="0">
                <a:solidFill>
                  <a:srgbClr val="FF0000"/>
                </a:solidFill>
                <a:uFill>
                  <a:solidFill>
                    <a:srgbClr val="FF0000"/>
                  </a:solidFill>
                </a:uFill>
                <a:latin typeface="Calibri"/>
                <a:cs typeface="Calibri"/>
              </a:rPr>
              <a:t> </a:t>
            </a:r>
            <a:r>
              <a:rPr sz="1200" u="sng" spc="-5" dirty="0">
                <a:solidFill>
                  <a:srgbClr val="FF0000"/>
                </a:solidFill>
                <a:uFill>
                  <a:solidFill>
                    <a:srgbClr val="FF0000"/>
                  </a:solidFill>
                </a:uFill>
                <a:latin typeface="Calibri"/>
                <a:cs typeface="Calibri"/>
              </a:rPr>
              <a:t>certificat</a:t>
            </a:r>
            <a:r>
              <a:rPr sz="1200" u="sng" spc="-10" dirty="0">
                <a:solidFill>
                  <a:srgbClr val="FF0000"/>
                </a:solidFill>
                <a:uFill>
                  <a:solidFill>
                    <a:srgbClr val="FF0000"/>
                  </a:solidFill>
                </a:uFill>
                <a:latin typeface="Calibri"/>
                <a:cs typeface="Calibri"/>
              </a:rPr>
              <a:t> </a:t>
            </a:r>
            <a:r>
              <a:rPr sz="1200" u="sng" spc="-5" dirty="0">
                <a:solidFill>
                  <a:srgbClr val="FF0000"/>
                </a:solidFill>
                <a:uFill>
                  <a:solidFill>
                    <a:srgbClr val="FF0000"/>
                  </a:solidFill>
                </a:uFill>
                <a:latin typeface="Calibri"/>
                <a:cs typeface="Calibri"/>
              </a:rPr>
              <a:t>d’immatriculation</a:t>
            </a:r>
            <a:r>
              <a:rPr sz="1200" spc="-5" dirty="0">
                <a:latin typeface="Calibri"/>
                <a:cs typeface="Calibri"/>
              </a:rPr>
              <a:t>.</a:t>
            </a:r>
            <a:endParaRPr sz="1200" dirty="0">
              <a:latin typeface="Calibri"/>
              <a:cs typeface="Calibri"/>
            </a:endParaRPr>
          </a:p>
          <a:p>
            <a:pPr>
              <a:lnSpc>
                <a:spcPct val="100000"/>
              </a:lnSpc>
              <a:spcBef>
                <a:spcPts val="35"/>
              </a:spcBef>
            </a:pPr>
            <a:endParaRPr sz="1150" dirty="0">
              <a:latin typeface="Calibri"/>
              <a:cs typeface="Calibri"/>
            </a:endParaRPr>
          </a:p>
          <a:p>
            <a:pPr marR="9525" algn="just">
              <a:lnSpc>
                <a:spcPct val="100000"/>
              </a:lnSpc>
            </a:pPr>
            <a:r>
              <a:rPr sz="1200" dirty="0">
                <a:latin typeface="Calibri"/>
                <a:cs typeface="Calibri"/>
              </a:rPr>
              <a:t>De</a:t>
            </a:r>
            <a:r>
              <a:rPr sz="1200" spc="90" dirty="0">
                <a:latin typeface="Calibri"/>
                <a:cs typeface="Calibri"/>
              </a:rPr>
              <a:t> </a:t>
            </a:r>
            <a:r>
              <a:rPr sz="1200" dirty="0">
                <a:latin typeface="Calibri"/>
                <a:cs typeface="Calibri"/>
              </a:rPr>
              <a:t>même,</a:t>
            </a:r>
            <a:r>
              <a:rPr sz="1200" spc="90" dirty="0">
                <a:latin typeface="Calibri"/>
                <a:cs typeface="Calibri"/>
              </a:rPr>
              <a:t> </a:t>
            </a:r>
            <a:r>
              <a:rPr sz="1200" dirty="0">
                <a:latin typeface="Calibri"/>
                <a:cs typeface="Calibri"/>
              </a:rPr>
              <a:t>le</a:t>
            </a:r>
            <a:r>
              <a:rPr sz="1200" spc="75" dirty="0">
                <a:latin typeface="Calibri"/>
                <a:cs typeface="Calibri"/>
              </a:rPr>
              <a:t> </a:t>
            </a:r>
            <a:r>
              <a:rPr sz="1200" spc="-10" dirty="0">
                <a:latin typeface="Calibri"/>
                <a:cs typeface="Calibri"/>
              </a:rPr>
              <a:t>chargement</a:t>
            </a:r>
            <a:r>
              <a:rPr sz="1200" spc="90" dirty="0">
                <a:latin typeface="Calibri"/>
                <a:cs typeface="Calibri"/>
              </a:rPr>
              <a:t> </a:t>
            </a:r>
            <a:r>
              <a:rPr sz="1200" spc="-15" dirty="0">
                <a:latin typeface="Calibri"/>
                <a:cs typeface="Calibri"/>
              </a:rPr>
              <a:t>d’un</a:t>
            </a:r>
            <a:r>
              <a:rPr sz="1200" spc="80" dirty="0">
                <a:latin typeface="Calibri"/>
                <a:cs typeface="Calibri"/>
              </a:rPr>
              <a:t> </a:t>
            </a:r>
            <a:r>
              <a:rPr sz="1200" spc="-5" dirty="0">
                <a:latin typeface="Calibri"/>
                <a:cs typeface="Calibri"/>
              </a:rPr>
              <a:t>véhicule</a:t>
            </a:r>
            <a:r>
              <a:rPr sz="1200" spc="65" dirty="0">
                <a:latin typeface="Calibri"/>
                <a:cs typeface="Calibri"/>
              </a:rPr>
              <a:t> </a:t>
            </a:r>
            <a:r>
              <a:rPr sz="1200" spc="-5" dirty="0">
                <a:latin typeface="Calibri"/>
                <a:cs typeface="Calibri"/>
              </a:rPr>
              <a:t>doit</a:t>
            </a:r>
            <a:r>
              <a:rPr sz="1200" spc="90" dirty="0">
                <a:latin typeface="Calibri"/>
                <a:cs typeface="Calibri"/>
              </a:rPr>
              <a:t> </a:t>
            </a:r>
            <a:r>
              <a:rPr sz="1200" spc="-10" dirty="0">
                <a:latin typeface="Calibri"/>
                <a:cs typeface="Calibri"/>
              </a:rPr>
              <a:t>être</a:t>
            </a:r>
            <a:r>
              <a:rPr sz="1200" spc="80" dirty="0">
                <a:latin typeface="Calibri"/>
                <a:cs typeface="Calibri"/>
              </a:rPr>
              <a:t> </a:t>
            </a:r>
            <a:r>
              <a:rPr sz="1200" spc="-5" dirty="0">
                <a:latin typeface="Calibri"/>
                <a:cs typeface="Calibri"/>
              </a:rPr>
              <a:t>disposé</a:t>
            </a:r>
            <a:r>
              <a:rPr sz="1200" spc="80" dirty="0">
                <a:latin typeface="Calibri"/>
                <a:cs typeface="Calibri"/>
              </a:rPr>
              <a:t> </a:t>
            </a:r>
            <a:r>
              <a:rPr sz="1200" dirty="0">
                <a:latin typeface="Calibri"/>
                <a:cs typeface="Calibri"/>
              </a:rPr>
              <a:t>de</a:t>
            </a:r>
            <a:r>
              <a:rPr sz="1200" spc="80" dirty="0">
                <a:latin typeface="Calibri"/>
                <a:cs typeface="Calibri"/>
              </a:rPr>
              <a:t> </a:t>
            </a:r>
            <a:r>
              <a:rPr sz="1200" spc="-10" dirty="0">
                <a:latin typeface="Calibri"/>
                <a:cs typeface="Calibri"/>
              </a:rPr>
              <a:t>façon</a:t>
            </a:r>
            <a:r>
              <a:rPr sz="1200" spc="95" dirty="0">
                <a:latin typeface="Calibri"/>
                <a:cs typeface="Calibri"/>
              </a:rPr>
              <a:t> </a:t>
            </a:r>
            <a:r>
              <a:rPr sz="1200" dirty="0">
                <a:latin typeface="Calibri"/>
                <a:cs typeface="Calibri"/>
              </a:rPr>
              <a:t>à</a:t>
            </a:r>
            <a:r>
              <a:rPr sz="1200" spc="75" dirty="0">
                <a:latin typeface="Calibri"/>
                <a:cs typeface="Calibri"/>
              </a:rPr>
              <a:t> </a:t>
            </a:r>
            <a:r>
              <a:rPr sz="1200" spc="-5" dirty="0">
                <a:latin typeface="Calibri"/>
                <a:cs typeface="Calibri"/>
              </a:rPr>
              <a:t>ce</a:t>
            </a:r>
            <a:r>
              <a:rPr sz="1200" spc="80" dirty="0">
                <a:latin typeface="Calibri"/>
                <a:cs typeface="Calibri"/>
              </a:rPr>
              <a:t> </a:t>
            </a:r>
            <a:r>
              <a:rPr sz="1200" spc="-5" dirty="0">
                <a:latin typeface="Calibri"/>
                <a:cs typeface="Calibri"/>
              </a:rPr>
              <a:t>que</a:t>
            </a:r>
            <a:r>
              <a:rPr sz="1200" spc="80" dirty="0">
                <a:latin typeface="Calibri"/>
                <a:cs typeface="Calibri"/>
              </a:rPr>
              <a:t> </a:t>
            </a:r>
            <a:r>
              <a:rPr sz="1200" dirty="0">
                <a:latin typeface="Calibri"/>
                <a:cs typeface="Calibri"/>
              </a:rPr>
              <a:t>la</a:t>
            </a:r>
            <a:r>
              <a:rPr sz="1200" spc="90" dirty="0">
                <a:latin typeface="Calibri"/>
                <a:cs typeface="Calibri"/>
              </a:rPr>
              <a:t> </a:t>
            </a:r>
            <a:r>
              <a:rPr sz="1200" u="sng" dirty="0">
                <a:solidFill>
                  <a:srgbClr val="00AFEF"/>
                </a:solidFill>
                <a:uFill>
                  <a:solidFill>
                    <a:srgbClr val="00AFEF"/>
                  </a:solidFill>
                </a:uFill>
                <a:latin typeface="Calibri"/>
                <a:cs typeface="Calibri"/>
              </a:rPr>
              <a:t>masse</a:t>
            </a:r>
            <a:r>
              <a:rPr sz="1200" u="sng" spc="90" dirty="0">
                <a:solidFill>
                  <a:srgbClr val="00AFEF"/>
                </a:solidFill>
                <a:uFill>
                  <a:solidFill>
                    <a:srgbClr val="00AFEF"/>
                  </a:solidFill>
                </a:uFill>
                <a:latin typeface="Calibri"/>
                <a:cs typeface="Calibri"/>
              </a:rPr>
              <a:t> </a:t>
            </a:r>
            <a:r>
              <a:rPr sz="1200" u="sng" spc="-5" dirty="0">
                <a:solidFill>
                  <a:srgbClr val="00AFEF"/>
                </a:solidFill>
                <a:uFill>
                  <a:solidFill>
                    <a:srgbClr val="00AFEF"/>
                  </a:solidFill>
                </a:uFill>
                <a:latin typeface="Calibri"/>
                <a:cs typeface="Calibri"/>
              </a:rPr>
              <a:t>totale</a:t>
            </a:r>
            <a:r>
              <a:rPr sz="1200" u="sng" spc="95" dirty="0">
                <a:solidFill>
                  <a:srgbClr val="00AFEF"/>
                </a:solidFill>
                <a:uFill>
                  <a:solidFill>
                    <a:srgbClr val="00AFEF"/>
                  </a:solidFill>
                </a:uFill>
                <a:latin typeface="Calibri"/>
                <a:cs typeface="Calibri"/>
              </a:rPr>
              <a:t> </a:t>
            </a:r>
            <a:r>
              <a:rPr sz="1200" u="sng" spc="-5" dirty="0">
                <a:solidFill>
                  <a:srgbClr val="00AFEF"/>
                </a:solidFill>
                <a:uFill>
                  <a:solidFill>
                    <a:srgbClr val="00AFEF"/>
                  </a:solidFill>
                </a:uFill>
                <a:latin typeface="Calibri"/>
                <a:cs typeface="Calibri"/>
              </a:rPr>
              <a:t>sur</a:t>
            </a:r>
            <a:r>
              <a:rPr sz="1200" u="sng" spc="65" dirty="0">
                <a:solidFill>
                  <a:srgbClr val="00AFEF"/>
                </a:solidFill>
                <a:uFill>
                  <a:solidFill>
                    <a:srgbClr val="00AFEF"/>
                  </a:solidFill>
                </a:uFill>
                <a:latin typeface="Calibri"/>
                <a:cs typeface="Calibri"/>
              </a:rPr>
              <a:t> </a:t>
            </a:r>
            <a:r>
              <a:rPr sz="1200" u="sng" spc="-5" dirty="0">
                <a:solidFill>
                  <a:srgbClr val="00AFEF"/>
                </a:solidFill>
                <a:uFill>
                  <a:solidFill>
                    <a:srgbClr val="00AFEF"/>
                  </a:solidFill>
                </a:uFill>
                <a:latin typeface="Calibri"/>
                <a:cs typeface="Calibri"/>
              </a:rPr>
              <a:t>un</a:t>
            </a:r>
            <a:r>
              <a:rPr sz="1200" u="sng" spc="90" dirty="0">
                <a:solidFill>
                  <a:srgbClr val="00AFEF"/>
                </a:solidFill>
                <a:uFill>
                  <a:solidFill>
                    <a:srgbClr val="00AFEF"/>
                  </a:solidFill>
                </a:uFill>
                <a:latin typeface="Calibri"/>
                <a:cs typeface="Calibri"/>
              </a:rPr>
              <a:t> </a:t>
            </a:r>
            <a:r>
              <a:rPr sz="1200" u="sng" dirty="0">
                <a:solidFill>
                  <a:srgbClr val="00AFEF"/>
                </a:solidFill>
                <a:uFill>
                  <a:solidFill>
                    <a:srgbClr val="00AFEF"/>
                  </a:solidFill>
                </a:uFill>
                <a:latin typeface="Calibri"/>
                <a:cs typeface="Calibri"/>
              </a:rPr>
              <a:t>essieu</a:t>
            </a:r>
            <a:r>
              <a:rPr sz="1200" u="sng" spc="75" dirty="0">
                <a:solidFill>
                  <a:srgbClr val="00AFEF"/>
                </a:solidFill>
                <a:uFill>
                  <a:solidFill>
                    <a:srgbClr val="00AFEF"/>
                  </a:solidFill>
                </a:uFill>
                <a:latin typeface="Calibri"/>
                <a:cs typeface="Calibri"/>
              </a:rPr>
              <a:t> </a:t>
            </a:r>
            <a:r>
              <a:rPr sz="1200" u="sng" spc="-20" dirty="0">
                <a:solidFill>
                  <a:srgbClr val="00AFEF"/>
                </a:solidFill>
                <a:uFill>
                  <a:solidFill>
                    <a:srgbClr val="00AFEF"/>
                  </a:solidFill>
                </a:uFill>
                <a:latin typeface="Calibri"/>
                <a:cs typeface="Calibri"/>
              </a:rPr>
              <a:t>n’excède</a:t>
            </a:r>
            <a:r>
              <a:rPr sz="1200" u="sng" spc="80" dirty="0">
                <a:solidFill>
                  <a:srgbClr val="00AFEF"/>
                </a:solidFill>
                <a:uFill>
                  <a:solidFill>
                    <a:srgbClr val="00AFEF"/>
                  </a:solidFill>
                </a:uFill>
                <a:latin typeface="Calibri"/>
                <a:cs typeface="Calibri"/>
              </a:rPr>
              <a:t> </a:t>
            </a:r>
            <a:r>
              <a:rPr sz="1200" u="sng" dirty="0">
                <a:solidFill>
                  <a:srgbClr val="00AFEF"/>
                </a:solidFill>
                <a:uFill>
                  <a:solidFill>
                    <a:srgbClr val="00AFEF"/>
                  </a:solidFill>
                </a:uFill>
                <a:latin typeface="Calibri"/>
                <a:cs typeface="Calibri"/>
              </a:rPr>
              <a:t>pas</a:t>
            </a:r>
            <a:r>
              <a:rPr sz="1200" u="sng" spc="85" dirty="0">
                <a:solidFill>
                  <a:srgbClr val="00AFEF"/>
                </a:solidFill>
                <a:uFill>
                  <a:solidFill>
                    <a:srgbClr val="00AFEF"/>
                  </a:solidFill>
                </a:uFill>
                <a:latin typeface="Calibri"/>
                <a:cs typeface="Calibri"/>
              </a:rPr>
              <a:t> </a:t>
            </a:r>
            <a:r>
              <a:rPr sz="1200" u="sng" spc="-15" dirty="0">
                <a:solidFill>
                  <a:srgbClr val="00AFEF"/>
                </a:solidFill>
                <a:uFill>
                  <a:solidFill>
                    <a:srgbClr val="00AFEF"/>
                  </a:solidFill>
                </a:uFill>
                <a:latin typeface="Calibri"/>
                <a:cs typeface="Calibri"/>
              </a:rPr>
              <a:t>la </a:t>
            </a:r>
            <a:r>
              <a:rPr sz="1200" spc="-254" dirty="0">
                <a:solidFill>
                  <a:srgbClr val="00AFEF"/>
                </a:solidFill>
                <a:latin typeface="Calibri"/>
                <a:cs typeface="Calibri"/>
              </a:rPr>
              <a:t> </a:t>
            </a:r>
            <a:r>
              <a:rPr sz="1200" u="sng" spc="-5" dirty="0">
                <a:solidFill>
                  <a:srgbClr val="00AFEF"/>
                </a:solidFill>
                <a:uFill>
                  <a:solidFill>
                    <a:srgbClr val="00AFEF"/>
                  </a:solidFill>
                </a:uFill>
                <a:latin typeface="Calibri"/>
                <a:cs typeface="Calibri"/>
              </a:rPr>
              <a:t>limite</a:t>
            </a:r>
            <a:r>
              <a:rPr sz="1200" u="sng" spc="-10" dirty="0">
                <a:solidFill>
                  <a:srgbClr val="00AFEF"/>
                </a:solidFill>
                <a:uFill>
                  <a:solidFill>
                    <a:srgbClr val="00AFEF"/>
                  </a:solidFill>
                </a:uFill>
                <a:latin typeface="Calibri"/>
                <a:cs typeface="Calibri"/>
              </a:rPr>
              <a:t> </a:t>
            </a:r>
            <a:r>
              <a:rPr sz="1200" u="sng" spc="-5" dirty="0">
                <a:solidFill>
                  <a:srgbClr val="00AFEF"/>
                </a:solidFill>
                <a:uFill>
                  <a:solidFill>
                    <a:srgbClr val="00AFEF"/>
                  </a:solidFill>
                </a:uFill>
                <a:latin typeface="Calibri"/>
                <a:cs typeface="Calibri"/>
              </a:rPr>
              <a:t>supérieure</a:t>
            </a:r>
            <a:r>
              <a:rPr sz="1200" u="sng" spc="-25" dirty="0">
                <a:solidFill>
                  <a:srgbClr val="00AFEF"/>
                </a:solidFill>
                <a:uFill>
                  <a:solidFill>
                    <a:srgbClr val="00AFEF"/>
                  </a:solidFill>
                </a:uFill>
                <a:latin typeface="Calibri"/>
                <a:cs typeface="Calibri"/>
              </a:rPr>
              <a:t> </a:t>
            </a:r>
            <a:r>
              <a:rPr sz="1200" u="sng" dirty="0">
                <a:solidFill>
                  <a:srgbClr val="00AFEF"/>
                </a:solidFill>
                <a:uFill>
                  <a:solidFill>
                    <a:srgbClr val="00AFEF"/>
                  </a:solidFill>
                </a:uFill>
                <a:latin typeface="Calibri"/>
                <a:cs typeface="Calibri"/>
              </a:rPr>
              <a:t>indiquée</a:t>
            </a:r>
            <a:r>
              <a:rPr sz="1200" u="sng" spc="-25" dirty="0">
                <a:solidFill>
                  <a:srgbClr val="00AFEF"/>
                </a:solidFill>
                <a:uFill>
                  <a:solidFill>
                    <a:srgbClr val="00AFEF"/>
                  </a:solidFill>
                </a:uFill>
                <a:latin typeface="Calibri"/>
                <a:cs typeface="Calibri"/>
              </a:rPr>
              <a:t> </a:t>
            </a:r>
            <a:r>
              <a:rPr sz="1200" u="sng" dirty="0">
                <a:solidFill>
                  <a:srgbClr val="00AFEF"/>
                </a:solidFill>
                <a:uFill>
                  <a:solidFill>
                    <a:srgbClr val="00AFEF"/>
                  </a:solidFill>
                </a:uFill>
                <a:latin typeface="Calibri"/>
                <a:cs typeface="Calibri"/>
              </a:rPr>
              <a:t>pour</a:t>
            </a:r>
            <a:r>
              <a:rPr sz="1200" u="sng" spc="-20" dirty="0">
                <a:solidFill>
                  <a:srgbClr val="00AFEF"/>
                </a:solidFill>
                <a:uFill>
                  <a:solidFill>
                    <a:srgbClr val="00AFEF"/>
                  </a:solidFill>
                </a:uFill>
                <a:latin typeface="Calibri"/>
                <a:cs typeface="Calibri"/>
              </a:rPr>
              <a:t> </a:t>
            </a:r>
            <a:r>
              <a:rPr sz="1200" u="sng" spc="-10" dirty="0">
                <a:solidFill>
                  <a:srgbClr val="00AFEF"/>
                </a:solidFill>
                <a:uFill>
                  <a:solidFill>
                    <a:srgbClr val="00AFEF"/>
                  </a:solidFill>
                </a:uFill>
                <a:latin typeface="Calibri"/>
                <a:cs typeface="Calibri"/>
              </a:rPr>
              <a:t>cette</a:t>
            </a:r>
            <a:r>
              <a:rPr sz="1200" u="sng" spc="-5" dirty="0">
                <a:solidFill>
                  <a:srgbClr val="00AFEF"/>
                </a:solidFill>
                <a:uFill>
                  <a:solidFill>
                    <a:srgbClr val="00AFEF"/>
                  </a:solidFill>
                </a:uFill>
                <a:latin typeface="Calibri"/>
                <a:cs typeface="Calibri"/>
              </a:rPr>
              <a:t> </a:t>
            </a:r>
            <a:r>
              <a:rPr sz="1200" u="sng" dirty="0">
                <a:solidFill>
                  <a:srgbClr val="00AFEF"/>
                </a:solidFill>
                <a:uFill>
                  <a:solidFill>
                    <a:srgbClr val="00AFEF"/>
                  </a:solidFill>
                </a:uFill>
                <a:latin typeface="Calibri"/>
                <a:cs typeface="Calibri"/>
              </a:rPr>
              <a:t>masse</a:t>
            </a:r>
            <a:r>
              <a:rPr sz="1200" u="sng" spc="15" dirty="0">
                <a:solidFill>
                  <a:srgbClr val="00AFEF"/>
                </a:solidFill>
                <a:uFill>
                  <a:solidFill>
                    <a:srgbClr val="00AFEF"/>
                  </a:solidFill>
                </a:uFill>
                <a:latin typeface="Calibri"/>
                <a:cs typeface="Calibri"/>
              </a:rPr>
              <a:t> </a:t>
            </a:r>
            <a:r>
              <a:rPr sz="1200" u="sng" spc="-5" dirty="0">
                <a:solidFill>
                  <a:srgbClr val="00AFEF"/>
                </a:solidFill>
                <a:uFill>
                  <a:solidFill>
                    <a:srgbClr val="00AFEF"/>
                  </a:solidFill>
                </a:uFill>
                <a:latin typeface="Calibri"/>
                <a:cs typeface="Calibri"/>
              </a:rPr>
              <a:t>sur </a:t>
            </a:r>
            <a:r>
              <a:rPr sz="1200" u="sng" dirty="0">
                <a:solidFill>
                  <a:srgbClr val="00AFEF"/>
                </a:solidFill>
                <a:uFill>
                  <a:solidFill>
                    <a:srgbClr val="00AFEF"/>
                  </a:solidFill>
                </a:uFill>
                <a:latin typeface="Calibri"/>
                <a:cs typeface="Calibri"/>
              </a:rPr>
              <a:t>le</a:t>
            </a:r>
            <a:r>
              <a:rPr sz="1200" u="sng" spc="10" dirty="0">
                <a:solidFill>
                  <a:srgbClr val="00AFEF"/>
                </a:solidFill>
                <a:uFill>
                  <a:solidFill>
                    <a:srgbClr val="00AFEF"/>
                  </a:solidFill>
                </a:uFill>
                <a:latin typeface="Calibri"/>
                <a:cs typeface="Calibri"/>
              </a:rPr>
              <a:t> </a:t>
            </a:r>
            <a:r>
              <a:rPr sz="1200" u="sng" spc="-5" dirty="0">
                <a:solidFill>
                  <a:srgbClr val="00AFEF"/>
                </a:solidFill>
                <a:uFill>
                  <a:solidFill>
                    <a:srgbClr val="00AFEF"/>
                  </a:solidFill>
                </a:uFill>
                <a:latin typeface="Calibri"/>
                <a:cs typeface="Calibri"/>
              </a:rPr>
              <a:t>certificat</a:t>
            </a:r>
            <a:r>
              <a:rPr sz="1200" u="sng" dirty="0">
                <a:solidFill>
                  <a:srgbClr val="00AFEF"/>
                </a:solidFill>
                <a:uFill>
                  <a:solidFill>
                    <a:srgbClr val="00AFEF"/>
                  </a:solidFill>
                </a:uFill>
                <a:latin typeface="Calibri"/>
                <a:cs typeface="Calibri"/>
              </a:rPr>
              <a:t> </a:t>
            </a:r>
            <a:r>
              <a:rPr sz="1200" u="sng" spc="-5" dirty="0">
                <a:solidFill>
                  <a:srgbClr val="00AFEF"/>
                </a:solidFill>
                <a:uFill>
                  <a:solidFill>
                    <a:srgbClr val="00AFEF"/>
                  </a:solidFill>
                </a:uFill>
                <a:latin typeface="Calibri"/>
                <a:cs typeface="Calibri"/>
              </a:rPr>
              <a:t>d’immatriculation.</a:t>
            </a:r>
            <a:endParaRPr sz="1200" dirty="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12</a:t>
            </a:fld>
            <a:endParaRPr dirty="0"/>
          </a:p>
        </p:txBody>
      </p:sp>
      <p:sp>
        <p:nvSpPr>
          <p:cNvPr id="12" name="Rectangle 11"/>
          <p:cNvSpPr/>
          <p:nvPr/>
        </p:nvSpPr>
        <p:spPr>
          <a:xfrm>
            <a:off x="2567940" y="4640581"/>
            <a:ext cx="2034540" cy="62271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60320" y="4213859"/>
            <a:ext cx="2042160" cy="408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13</a:t>
            </a:fld>
            <a:endParaRPr dirty="0"/>
          </a:p>
        </p:txBody>
      </p:sp>
      <p:sp>
        <p:nvSpPr>
          <p:cNvPr id="3" name="object 3"/>
          <p:cNvSpPr txBox="1"/>
          <p:nvPr/>
        </p:nvSpPr>
        <p:spPr>
          <a:xfrm>
            <a:off x="546303" y="945537"/>
            <a:ext cx="6381115" cy="746760"/>
          </a:xfrm>
          <a:prstGeom prst="rect">
            <a:avLst/>
          </a:prstGeom>
        </p:spPr>
        <p:txBody>
          <a:bodyPr vert="horz" wrap="square" lIns="0" tIns="99060" rIns="0" bIns="0" rtlCol="0">
            <a:spAutoFit/>
          </a:bodyPr>
          <a:lstStyle/>
          <a:p>
            <a:pPr marL="26670">
              <a:lnSpc>
                <a:spcPct val="100000"/>
              </a:lnSpc>
              <a:spcBef>
                <a:spcPts val="780"/>
              </a:spcBef>
            </a:pPr>
            <a:r>
              <a:rPr sz="1800" b="1" u="sng" spc="-5" dirty="0">
                <a:uFill>
                  <a:solidFill>
                    <a:srgbClr val="000000"/>
                  </a:solidFill>
                </a:uFill>
                <a:latin typeface="Calibri"/>
                <a:cs typeface="Calibri"/>
              </a:rPr>
              <a:t>Chapitre</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III.</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5" dirty="0">
                <a:uFill>
                  <a:solidFill>
                    <a:srgbClr val="000000"/>
                  </a:solidFill>
                </a:uFill>
                <a:latin typeface="Calibri"/>
                <a:cs typeface="Calibri"/>
              </a:rPr>
              <a:t> Aménagement</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des</a:t>
            </a:r>
            <a:r>
              <a:rPr sz="1800" b="1" u="sng" spc="-30" dirty="0">
                <a:uFill>
                  <a:solidFill>
                    <a:srgbClr val="000000"/>
                  </a:solidFill>
                </a:uFill>
                <a:latin typeface="Calibri"/>
                <a:cs typeface="Calibri"/>
              </a:rPr>
              <a:t> </a:t>
            </a:r>
            <a:r>
              <a:rPr sz="1800" b="1" u="sng" spc="-5" dirty="0">
                <a:uFill>
                  <a:solidFill>
                    <a:srgbClr val="000000"/>
                  </a:solidFill>
                </a:uFill>
                <a:latin typeface="Calibri"/>
                <a:cs typeface="Calibri"/>
              </a:rPr>
              <a:t>véhicules</a:t>
            </a:r>
            <a:r>
              <a:rPr sz="1800" b="1" u="sng" spc="-35" dirty="0">
                <a:uFill>
                  <a:solidFill>
                    <a:srgbClr val="000000"/>
                  </a:solidFill>
                </a:uFill>
                <a:latin typeface="Calibri"/>
                <a:cs typeface="Calibri"/>
              </a:rPr>
              <a:t> </a:t>
            </a:r>
            <a:r>
              <a:rPr sz="1800" b="1" u="sng" spc="-5" dirty="0">
                <a:uFill>
                  <a:solidFill>
                    <a:srgbClr val="000000"/>
                  </a:solidFill>
                </a:uFill>
                <a:latin typeface="Calibri"/>
                <a:cs typeface="Calibri"/>
              </a:rPr>
              <a:t>et</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de</a:t>
            </a:r>
            <a:r>
              <a:rPr sz="1800" b="1" u="sng" spc="-5" dirty="0">
                <a:uFill>
                  <a:solidFill>
                    <a:srgbClr val="000000"/>
                  </a:solidFill>
                </a:uFill>
                <a:latin typeface="Calibri"/>
                <a:cs typeface="Calibri"/>
              </a:rPr>
              <a:t> leurs</a:t>
            </a:r>
            <a:r>
              <a:rPr sz="1800" b="1" u="sng" spc="-30" dirty="0">
                <a:uFill>
                  <a:solidFill>
                    <a:srgbClr val="000000"/>
                  </a:solidFill>
                </a:uFill>
                <a:latin typeface="Calibri"/>
                <a:cs typeface="Calibri"/>
              </a:rPr>
              <a:t> </a:t>
            </a:r>
            <a:r>
              <a:rPr sz="1800" b="1" u="sng" spc="-10" dirty="0">
                <a:uFill>
                  <a:solidFill>
                    <a:srgbClr val="000000"/>
                  </a:solidFill>
                </a:uFill>
                <a:latin typeface="Calibri"/>
                <a:cs typeface="Calibri"/>
              </a:rPr>
              <a:t>chargements</a:t>
            </a:r>
            <a:endParaRPr sz="1800" dirty="0">
              <a:latin typeface="Calibri"/>
              <a:cs typeface="Calibri"/>
            </a:endParaRPr>
          </a:p>
          <a:p>
            <a:pPr marL="12700">
              <a:lnSpc>
                <a:spcPct val="100000"/>
              </a:lnSpc>
              <a:spcBef>
                <a:spcPts val="675"/>
              </a:spcBef>
            </a:pPr>
            <a:r>
              <a:rPr sz="1800" i="1" u="sng" spc="-5" dirty="0">
                <a:uFill>
                  <a:solidFill>
                    <a:srgbClr val="000000"/>
                  </a:solidFill>
                </a:uFill>
                <a:latin typeface="Calibri"/>
                <a:cs typeface="Calibri"/>
              </a:rPr>
              <a:t>Art.</a:t>
            </a:r>
            <a:r>
              <a:rPr sz="1800" i="1" u="sng" spc="-35" dirty="0">
                <a:uFill>
                  <a:solidFill>
                    <a:srgbClr val="000000"/>
                  </a:solidFill>
                </a:uFill>
                <a:latin typeface="Calibri"/>
                <a:cs typeface="Calibri"/>
              </a:rPr>
              <a:t> </a:t>
            </a:r>
            <a:r>
              <a:rPr sz="1800" i="1" u="sng" dirty="0">
                <a:uFill>
                  <a:solidFill>
                    <a:srgbClr val="000000"/>
                  </a:solidFill>
                </a:uFill>
                <a:latin typeface="Calibri"/>
                <a:cs typeface="Calibri"/>
              </a:rPr>
              <a:t>12</a:t>
            </a:r>
            <a:r>
              <a:rPr sz="1800" i="1" spc="145" dirty="0">
                <a:latin typeface="Calibri"/>
                <a:cs typeface="Calibri"/>
              </a:rPr>
              <a:t> </a:t>
            </a:r>
            <a:r>
              <a:rPr sz="1800" i="1" spc="-5" dirty="0">
                <a:latin typeface="Calibri"/>
                <a:cs typeface="Calibri"/>
              </a:rPr>
              <a:t>(masses </a:t>
            </a:r>
            <a:r>
              <a:rPr sz="1800" i="1" dirty="0">
                <a:latin typeface="Calibri"/>
                <a:cs typeface="Calibri"/>
              </a:rPr>
              <a:t>2/</a:t>
            </a:r>
            <a:r>
              <a:rPr lang="fr-LU" sz="1800" i="1" dirty="0">
                <a:latin typeface="Calibri"/>
                <a:cs typeface="Calibri"/>
              </a:rPr>
              <a:t>7</a:t>
            </a:r>
            <a:r>
              <a:rPr sz="1800" i="1" dirty="0">
                <a:latin typeface="Calibri"/>
                <a:cs typeface="Calibri"/>
              </a:rPr>
              <a:t>)</a:t>
            </a:r>
            <a:endParaRPr sz="1800" dirty="0">
              <a:latin typeface="Calibri"/>
              <a:cs typeface="Calibri"/>
            </a:endParaRPr>
          </a:p>
        </p:txBody>
      </p:sp>
      <p:sp>
        <p:nvSpPr>
          <p:cNvPr id="4" name="object 4"/>
          <p:cNvSpPr txBox="1"/>
          <p:nvPr/>
        </p:nvSpPr>
        <p:spPr>
          <a:xfrm>
            <a:off x="547217" y="1913382"/>
            <a:ext cx="7908925" cy="391160"/>
          </a:xfrm>
          <a:prstGeom prst="rect">
            <a:avLst/>
          </a:prstGeom>
        </p:spPr>
        <p:txBody>
          <a:bodyPr vert="horz" wrap="square" lIns="0" tIns="12700" rIns="0" bIns="0" rtlCol="0">
            <a:spAutoFit/>
          </a:bodyPr>
          <a:lstStyle/>
          <a:p>
            <a:pPr marL="281940" marR="5080" indent="-269875">
              <a:lnSpc>
                <a:spcPct val="100000"/>
              </a:lnSpc>
              <a:spcBef>
                <a:spcPts val="100"/>
              </a:spcBef>
              <a:tabLst>
                <a:tab pos="269875" algn="l"/>
              </a:tabLst>
            </a:pPr>
            <a:r>
              <a:rPr sz="1200" dirty="0">
                <a:latin typeface="Calibri"/>
                <a:cs typeface="Calibri"/>
              </a:rPr>
              <a:t>3.	</a:t>
            </a:r>
            <a:r>
              <a:rPr sz="1200" spc="-5" dirty="0">
                <a:latin typeface="Calibri"/>
                <a:cs typeface="Calibri"/>
              </a:rPr>
              <a:t>La</a:t>
            </a:r>
            <a:r>
              <a:rPr sz="1200" spc="10" dirty="0">
                <a:latin typeface="Calibri"/>
                <a:cs typeface="Calibri"/>
              </a:rPr>
              <a:t> </a:t>
            </a:r>
            <a:r>
              <a:rPr sz="1200" dirty="0">
                <a:latin typeface="Calibri"/>
                <a:cs typeface="Calibri"/>
              </a:rPr>
              <a:t>masse</a:t>
            </a:r>
            <a:r>
              <a:rPr sz="1200" spc="20" dirty="0">
                <a:latin typeface="Calibri"/>
                <a:cs typeface="Calibri"/>
              </a:rPr>
              <a:t> </a:t>
            </a:r>
            <a:r>
              <a:rPr sz="1200" spc="-5" dirty="0">
                <a:latin typeface="Calibri"/>
                <a:cs typeface="Calibri"/>
              </a:rPr>
              <a:t>maximale</a:t>
            </a:r>
            <a:r>
              <a:rPr sz="1200" spc="35" dirty="0">
                <a:latin typeface="Calibri"/>
                <a:cs typeface="Calibri"/>
              </a:rPr>
              <a:t> </a:t>
            </a:r>
            <a:r>
              <a:rPr sz="1200" spc="-5" dirty="0">
                <a:latin typeface="Calibri"/>
                <a:cs typeface="Calibri"/>
              </a:rPr>
              <a:t>autorisée</a:t>
            </a:r>
            <a:r>
              <a:rPr sz="1200" spc="10" dirty="0">
                <a:latin typeface="Calibri"/>
                <a:cs typeface="Calibri"/>
              </a:rPr>
              <a:t> </a:t>
            </a:r>
            <a:r>
              <a:rPr sz="1200" dirty="0">
                <a:latin typeface="Calibri"/>
                <a:cs typeface="Calibri"/>
              </a:rPr>
              <a:t>des</a:t>
            </a:r>
            <a:r>
              <a:rPr sz="1200" spc="25" dirty="0">
                <a:latin typeface="Calibri"/>
                <a:cs typeface="Calibri"/>
              </a:rPr>
              <a:t> </a:t>
            </a:r>
            <a:r>
              <a:rPr sz="1200" spc="-5" dirty="0">
                <a:latin typeface="Calibri"/>
                <a:cs typeface="Calibri"/>
              </a:rPr>
              <a:t>véhicules</a:t>
            </a:r>
            <a:r>
              <a:rPr sz="1200" spc="20" dirty="0">
                <a:latin typeface="Calibri"/>
                <a:cs typeface="Calibri"/>
              </a:rPr>
              <a:t> </a:t>
            </a:r>
            <a:r>
              <a:rPr sz="1200" spc="-5" dirty="0">
                <a:latin typeface="Calibri"/>
                <a:cs typeface="Calibri"/>
              </a:rPr>
              <a:t>et</a:t>
            </a:r>
            <a:r>
              <a:rPr sz="1200" spc="15" dirty="0">
                <a:latin typeface="Calibri"/>
                <a:cs typeface="Calibri"/>
              </a:rPr>
              <a:t> </a:t>
            </a:r>
            <a:r>
              <a:rPr sz="1200" dirty="0">
                <a:latin typeface="Calibri"/>
                <a:cs typeface="Calibri"/>
              </a:rPr>
              <a:t>des</a:t>
            </a:r>
            <a:r>
              <a:rPr sz="1200" spc="25" dirty="0">
                <a:latin typeface="Calibri"/>
                <a:cs typeface="Calibri"/>
              </a:rPr>
              <a:t> </a:t>
            </a:r>
            <a:r>
              <a:rPr sz="1200" spc="-5" dirty="0">
                <a:latin typeface="Calibri"/>
                <a:cs typeface="Calibri"/>
              </a:rPr>
              <a:t>ensembles</a:t>
            </a:r>
            <a:r>
              <a:rPr sz="1200" spc="15" dirty="0">
                <a:latin typeface="Calibri"/>
                <a:cs typeface="Calibri"/>
              </a:rPr>
              <a:t> </a:t>
            </a:r>
            <a:r>
              <a:rPr sz="1200" dirty="0">
                <a:latin typeface="Calibri"/>
                <a:cs typeface="Calibri"/>
              </a:rPr>
              <a:t>de</a:t>
            </a:r>
            <a:r>
              <a:rPr sz="1200" spc="10" dirty="0">
                <a:latin typeface="Calibri"/>
                <a:cs typeface="Calibri"/>
              </a:rPr>
              <a:t> </a:t>
            </a:r>
            <a:r>
              <a:rPr sz="1200" spc="-5" dirty="0">
                <a:latin typeface="Calibri"/>
                <a:cs typeface="Calibri"/>
              </a:rPr>
              <a:t>véhicules</a:t>
            </a:r>
            <a:r>
              <a:rPr sz="1200" spc="20" dirty="0">
                <a:latin typeface="Calibri"/>
                <a:cs typeface="Calibri"/>
              </a:rPr>
              <a:t> </a:t>
            </a:r>
            <a:r>
              <a:rPr sz="1200" spc="-10" dirty="0">
                <a:latin typeface="Calibri"/>
                <a:cs typeface="Calibri"/>
              </a:rPr>
              <a:t>routiers</a:t>
            </a:r>
            <a:r>
              <a:rPr sz="1200" spc="20" dirty="0">
                <a:latin typeface="Calibri"/>
                <a:cs typeface="Calibri"/>
              </a:rPr>
              <a:t> </a:t>
            </a:r>
            <a:r>
              <a:rPr sz="1200" spc="-10" dirty="0">
                <a:latin typeface="Calibri"/>
                <a:cs typeface="Calibri"/>
              </a:rPr>
              <a:t>couplés</a:t>
            </a:r>
            <a:r>
              <a:rPr sz="1200" spc="10" dirty="0">
                <a:latin typeface="Calibri"/>
                <a:cs typeface="Calibri"/>
              </a:rPr>
              <a:t> </a:t>
            </a:r>
            <a:r>
              <a:rPr sz="1200" dirty="0">
                <a:latin typeface="Calibri"/>
                <a:cs typeface="Calibri"/>
              </a:rPr>
              <a:t>ne</a:t>
            </a:r>
            <a:r>
              <a:rPr sz="1200" spc="15" dirty="0">
                <a:latin typeface="Calibri"/>
                <a:cs typeface="Calibri"/>
              </a:rPr>
              <a:t> </a:t>
            </a:r>
            <a:r>
              <a:rPr sz="1200" spc="-5" dirty="0">
                <a:latin typeface="Calibri"/>
                <a:cs typeface="Calibri"/>
              </a:rPr>
              <a:t>doit</a:t>
            </a:r>
            <a:r>
              <a:rPr sz="1200" spc="15" dirty="0">
                <a:latin typeface="Calibri"/>
                <a:cs typeface="Calibri"/>
              </a:rPr>
              <a:t> </a:t>
            </a:r>
            <a:r>
              <a:rPr sz="1200" dirty="0">
                <a:latin typeface="Calibri"/>
                <a:cs typeface="Calibri"/>
              </a:rPr>
              <a:t>pas</a:t>
            </a:r>
            <a:r>
              <a:rPr sz="1200" spc="10" dirty="0">
                <a:latin typeface="Calibri"/>
                <a:cs typeface="Calibri"/>
              </a:rPr>
              <a:t> </a:t>
            </a:r>
            <a:r>
              <a:rPr sz="1200" spc="-5" dirty="0">
                <a:latin typeface="Calibri"/>
                <a:cs typeface="Calibri"/>
              </a:rPr>
              <a:t>dépasser</a:t>
            </a:r>
            <a:r>
              <a:rPr sz="1200" spc="25" dirty="0">
                <a:latin typeface="Calibri"/>
                <a:cs typeface="Calibri"/>
              </a:rPr>
              <a:t> </a:t>
            </a:r>
            <a:r>
              <a:rPr sz="1200" dirty="0">
                <a:latin typeface="Calibri"/>
                <a:cs typeface="Calibri"/>
              </a:rPr>
              <a:t>les</a:t>
            </a:r>
            <a:r>
              <a:rPr sz="1200" spc="10" dirty="0">
                <a:latin typeface="Calibri"/>
                <a:cs typeface="Calibri"/>
              </a:rPr>
              <a:t> </a:t>
            </a:r>
            <a:r>
              <a:rPr sz="1200" spc="-10" dirty="0">
                <a:latin typeface="Calibri"/>
                <a:cs typeface="Calibri"/>
              </a:rPr>
              <a:t>valeurs </a:t>
            </a:r>
            <a:r>
              <a:rPr sz="1200" spc="-254" dirty="0">
                <a:latin typeface="Calibri"/>
                <a:cs typeface="Calibri"/>
              </a:rPr>
              <a:t> </a:t>
            </a:r>
            <a:r>
              <a:rPr sz="1200" spc="-5" dirty="0">
                <a:latin typeface="Calibri"/>
                <a:cs typeface="Calibri"/>
              </a:rPr>
              <a:t>suivantes:</a:t>
            </a:r>
            <a:endParaRPr sz="1200">
              <a:latin typeface="Calibri"/>
              <a:cs typeface="Calibri"/>
            </a:endParaRPr>
          </a:p>
        </p:txBody>
      </p:sp>
      <p:sp>
        <p:nvSpPr>
          <p:cNvPr id="5" name="object 5"/>
          <p:cNvSpPr txBox="1"/>
          <p:nvPr/>
        </p:nvSpPr>
        <p:spPr>
          <a:xfrm>
            <a:off x="816965" y="2462021"/>
            <a:ext cx="3921760" cy="75755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a:t>
            </a:r>
            <a:r>
              <a:rPr sz="1200" spc="5" dirty="0">
                <a:latin typeface="Calibri"/>
                <a:cs typeface="Calibri"/>
              </a:rPr>
              <a:t> </a:t>
            </a:r>
            <a:r>
              <a:rPr sz="1200" spc="-5" dirty="0">
                <a:latin typeface="Calibri"/>
                <a:cs typeface="Calibri"/>
              </a:rPr>
              <a:t>sur </a:t>
            </a:r>
            <a:r>
              <a:rPr sz="1200" dirty="0">
                <a:latin typeface="Calibri"/>
                <a:cs typeface="Calibri"/>
              </a:rPr>
              <a:t>un</a:t>
            </a:r>
            <a:r>
              <a:rPr sz="1200" spc="-15" dirty="0">
                <a:latin typeface="Calibri"/>
                <a:cs typeface="Calibri"/>
              </a:rPr>
              <a:t> </a:t>
            </a:r>
            <a:r>
              <a:rPr sz="1200" spc="-5" dirty="0">
                <a:latin typeface="Calibri"/>
                <a:cs typeface="Calibri"/>
              </a:rPr>
              <a:t>véhicule</a:t>
            </a:r>
            <a:r>
              <a:rPr sz="1200" dirty="0">
                <a:latin typeface="Calibri"/>
                <a:cs typeface="Calibri"/>
              </a:rPr>
              <a:t> </a:t>
            </a:r>
            <a:r>
              <a:rPr sz="1200" spc="-15" dirty="0">
                <a:latin typeface="Calibri"/>
                <a:cs typeface="Calibri"/>
              </a:rPr>
              <a:t>automoteur,</a:t>
            </a:r>
            <a:r>
              <a:rPr sz="1200" spc="-30" dirty="0">
                <a:latin typeface="Calibri"/>
                <a:cs typeface="Calibri"/>
              </a:rPr>
              <a:t> </a:t>
            </a:r>
            <a:r>
              <a:rPr sz="1200" spc="-5" dirty="0">
                <a:latin typeface="Calibri"/>
                <a:cs typeface="Calibri"/>
              </a:rPr>
              <a:t>autre</a:t>
            </a:r>
            <a:r>
              <a:rPr sz="1200" spc="-30" dirty="0">
                <a:latin typeface="Calibri"/>
                <a:cs typeface="Calibri"/>
              </a:rPr>
              <a:t> </a:t>
            </a:r>
            <a:r>
              <a:rPr sz="1200" spc="-5" dirty="0">
                <a:latin typeface="Calibri"/>
                <a:cs typeface="Calibri"/>
              </a:rPr>
              <a:t>qu’un</a:t>
            </a:r>
            <a:r>
              <a:rPr sz="1200" spc="-30" dirty="0">
                <a:latin typeface="Calibri"/>
                <a:cs typeface="Calibri"/>
              </a:rPr>
              <a:t> </a:t>
            </a:r>
            <a:r>
              <a:rPr sz="1200" spc="-5" dirty="0">
                <a:latin typeface="Calibri"/>
                <a:cs typeface="Calibri"/>
              </a:rPr>
              <a:t>autocar </a:t>
            </a:r>
            <a:r>
              <a:rPr sz="1200" dirty="0">
                <a:latin typeface="Calibri"/>
                <a:cs typeface="Calibri"/>
              </a:rPr>
              <a:t>ou</a:t>
            </a:r>
            <a:r>
              <a:rPr sz="1200" spc="-5" dirty="0">
                <a:latin typeface="Calibri"/>
                <a:cs typeface="Calibri"/>
              </a:rPr>
              <a:t> autobus</a:t>
            </a:r>
            <a:endParaRPr sz="1200">
              <a:latin typeface="Calibri"/>
              <a:cs typeface="Calibri"/>
            </a:endParaRPr>
          </a:p>
          <a:p>
            <a:pPr marL="300355" indent="-111760">
              <a:lnSpc>
                <a:spcPct val="100000"/>
              </a:lnSpc>
              <a:buChar char="–"/>
              <a:tabLst>
                <a:tab pos="300990" algn="l"/>
              </a:tabLst>
            </a:pPr>
            <a:r>
              <a:rPr sz="1200" dirty="0">
                <a:latin typeface="Calibri"/>
                <a:cs typeface="Calibri"/>
              </a:rPr>
              <a:t>à</a:t>
            </a:r>
            <a:r>
              <a:rPr sz="1200" spc="-25" dirty="0">
                <a:latin typeface="Calibri"/>
                <a:cs typeface="Calibri"/>
              </a:rPr>
              <a:t> </a:t>
            </a:r>
            <a:r>
              <a:rPr sz="1200" dirty="0">
                <a:latin typeface="Calibri"/>
                <a:cs typeface="Calibri"/>
              </a:rPr>
              <a:t>deux</a:t>
            </a:r>
            <a:r>
              <a:rPr sz="1200" spc="-35" dirty="0">
                <a:latin typeface="Calibri"/>
                <a:cs typeface="Calibri"/>
              </a:rPr>
              <a:t> </a:t>
            </a:r>
            <a:r>
              <a:rPr sz="1200" dirty="0">
                <a:latin typeface="Calibri"/>
                <a:cs typeface="Calibri"/>
              </a:rPr>
              <a:t>essieux</a:t>
            </a:r>
            <a:endParaRPr sz="1200">
              <a:latin typeface="Calibri"/>
              <a:cs typeface="Calibri"/>
            </a:endParaRPr>
          </a:p>
          <a:p>
            <a:pPr marL="300355" indent="-111760">
              <a:lnSpc>
                <a:spcPct val="100000"/>
              </a:lnSpc>
              <a:buChar char="–"/>
              <a:tabLst>
                <a:tab pos="300990" algn="l"/>
              </a:tabLst>
            </a:pPr>
            <a:r>
              <a:rPr sz="1200" dirty="0">
                <a:latin typeface="Calibri"/>
                <a:cs typeface="Calibri"/>
              </a:rPr>
              <a:t>à</a:t>
            </a:r>
            <a:r>
              <a:rPr sz="1200" spc="-20" dirty="0">
                <a:latin typeface="Calibri"/>
                <a:cs typeface="Calibri"/>
              </a:rPr>
              <a:t> </a:t>
            </a:r>
            <a:r>
              <a:rPr sz="1200" spc="-10" dirty="0">
                <a:latin typeface="Calibri"/>
                <a:cs typeface="Calibri"/>
              </a:rPr>
              <a:t>trois</a:t>
            </a:r>
            <a:r>
              <a:rPr sz="1200" spc="-30" dirty="0">
                <a:latin typeface="Calibri"/>
                <a:cs typeface="Calibri"/>
              </a:rPr>
              <a:t> </a:t>
            </a:r>
            <a:r>
              <a:rPr sz="1200" dirty="0">
                <a:latin typeface="Calibri"/>
                <a:cs typeface="Calibri"/>
              </a:rPr>
              <a:t>essieux</a:t>
            </a:r>
            <a:endParaRPr sz="1200">
              <a:latin typeface="Calibri"/>
              <a:cs typeface="Calibri"/>
            </a:endParaRPr>
          </a:p>
          <a:p>
            <a:pPr marL="300355" indent="-111760">
              <a:lnSpc>
                <a:spcPct val="100000"/>
              </a:lnSpc>
              <a:buChar char="–"/>
              <a:tabLst>
                <a:tab pos="300990" algn="l"/>
              </a:tabLst>
            </a:pPr>
            <a:r>
              <a:rPr sz="1200" dirty="0">
                <a:latin typeface="Calibri"/>
                <a:cs typeface="Calibri"/>
              </a:rPr>
              <a:t>à</a:t>
            </a:r>
            <a:r>
              <a:rPr sz="1200" spc="-10" dirty="0">
                <a:latin typeface="Calibri"/>
                <a:cs typeface="Calibri"/>
              </a:rPr>
              <a:t> quatre</a:t>
            </a:r>
            <a:r>
              <a:rPr sz="1200" spc="-35" dirty="0">
                <a:latin typeface="Calibri"/>
                <a:cs typeface="Calibri"/>
              </a:rPr>
              <a:t> </a:t>
            </a:r>
            <a:r>
              <a:rPr sz="1200" dirty="0">
                <a:latin typeface="Calibri"/>
                <a:cs typeface="Calibri"/>
              </a:rPr>
              <a:t>essieux</a:t>
            </a:r>
            <a:r>
              <a:rPr sz="1200" spc="-5" dirty="0">
                <a:latin typeface="Calibri"/>
                <a:cs typeface="Calibri"/>
              </a:rPr>
              <a:t> </a:t>
            </a:r>
            <a:r>
              <a:rPr sz="1200" dirty="0">
                <a:latin typeface="Calibri"/>
                <a:cs typeface="Calibri"/>
              </a:rPr>
              <a:t>ou</a:t>
            </a:r>
            <a:r>
              <a:rPr sz="1200" spc="-20" dirty="0">
                <a:latin typeface="Calibri"/>
                <a:cs typeface="Calibri"/>
              </a:rPr>
              <a:t> </a:t>
            </a:r>
            <a:r>
              <a:rPr sz="1200" dirty="0">
                <a:latin typeface="Calibri"/>
                <a:cs typeface="Calibri"/>
              </a:rPr>
              <a:t>plus</a:t>
            </a:r>
            <a:endParaRPr sz="1200">
              <a:latin typeface="Calibri"/>
              <a:cs typeface="Calibri"/>
            </a:endParaRPr>
          </a:p>
        </p:txBody>
      </p:sp>
      <p:sp>
        <p:nvSpPr>
          <p:cNvPr id="6" name="object 6"/>
          <p:cNvSpPr txBox="1"/>
          <p:nvPr/>
        </p:nvSpPr>
        <p:spPr>
          <a:xfrm>
            <a:off x="6948931" y="2645155"/>
            <a:ext cx="717550" cy="57404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19</a:t>
            </a:r>
            <a:r>
              <a:rPr sz="1200" spc="-40" dirty="0">
                <a:latin typeface="Calibri"/>
                <a:cs typeface="Calibri"/>
              </a:rPr>
              <a:t> </a:t>
            </a:r>
            <a:r>
              <a:rPr sz="1200" spc="-5" dirty="0">
                <a:latin typeface="Calibri"/>
                <a:cs typeface="Calibri"/>
              </a:rPr>
              <a:t>tonnes</a:t>
            </a:r>
            <a:r>
              <a:rPr sz="1200" spc="-50" dirty="0">
                <a:latin typeface="Calibri"/>
                <a:cs typeface="Calibri"/>
              </a:rPr>
              <a:t> </a:t>
            </a:r>
            <a:r>
              <a:rPr sz="1200" dirty="0">
                <a:latin typeface="Calibri"/>
                <a:cs typeface="Calibri"/>
              </a:rPr>
              <a:t>;</a:t>
            </a:r>
          </a:p>
          <a:p>
            <a:pPr marL="12700">
              <a:lnSpc>
                <a:spcPct val="100000"/>
              </a:lnSpc>
            </a:pPr>
            <a:r>
              <a:rPr sz="1200" dirty="0">
                <a:latin typeface="Calibri"/>
                <a:cs typeface="Calibri"/>
              </a:rPr>
              <a:t>26</a:t>
            </a:r>
            <a:r>
              <a:rPr sz="1200" spc="-40" dirty="0">
                <a:latin typeface="Calibri"/>
                <a:cs typeface="Calibri"/>
              </a:rPr>
              <a:t> </a:t>
            </a:r>
            <a:r>
              <a:rPr sz="1200" spc="-5" dirty="0">
                <a:latin typeface="Calibri"/>
                <a:cs typeface="Calibri"/>
              </a:rPr>
              <a:t>tonnes</a:t>
            </a:r>
            <a:r>
              <a:rPr sz="1200" spc="-50" dirty="0">
                <a:latin typeface="Calibri"/>
                <a:cs typeface="Calibri"/>
              </a:rPr>
              <a:t> </a:t>
            </a:r>
            <a:r>
              <a:rPr sz="1200" dirty="0">
                <a:latin typeface="Calibri"/>
                <a:cs typeface="Calibri"/>
              </a:rPr>
              <a:t>;</a:t>
            </a:r>
          </a:p>
          <a:p>
            <a:pPr marL="12700">
              <a:lnSpc>
                <a:spcPct val="100000"/>
              </a:lnSpc>
            </a:pPr>
            <a:r>
              <a:rPr sz="1200" dirty="0">
                <a:latin typeface="Calibri"/>
                <a:cs typeface="Calibri"/>
              </a:rPr>
              <a:t>32</a:t>
            </a:r>
            <a:r>
              <a:rPr sz="1200" spc="-40" dirty="0">
                <a:latin typeface="Calibri"/>
                <a:cs typeface="Calibri"/>
              </a:rPr>
              <a:t> </a:t>
            </a:r>
            <a:r>
              <a:rPr sz="1200" spc="-5" dirty="0">
                <a:latin typeface="Calibri"/>
                <a:cs typeface="Calibri"/>
              </a:rPr>
              <a:t>tonnes</a:t>
            </a:r>
            <a:r>
              <a:rPr sz="1200" spc="-50" dirty="0">
                <a:latin typeface="Calibri"/>
                <a:cs typeface="Calibri"/>
              </a:rPr>
              <a:t> </a:t>
            </a:r>
            <a:r>
              <a:rPr sz="1200" dirty="0">
                <a:latin typeface="Calibri"/>
                <a:cs typeface="Calibri"/>
              </a:rPr>
              <a:t>;</a:t>
            </a:r>
          </a:p>
        </p:txBody>
      </p:sp>
      <p:sp>
        <p:nvSpPr>
          <p:cNvPr id="7" name="object 7"/>
          <p:cNvSpPr txBox="1"/>
          <p:nvPr/>
        </p:nvSpPr>
        <p:spPr>
          <a:xfrm>
            <a:off x="816965" y="3376676"/>
            <a:ext cx="5155565" cy="94043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2°</a:t>
            </a:r>
            <a:r>
              <a:rPr sz="1200" spc="5" dirty="0">
                <a:latin typeface="Calibri"/>
                <a:cs typeface="Calibri"/>
              </a:rPr>
              <a:t> </a:t>
            </a:r>
            <a:r>
              <a:rPr sz="1200" spc="-5" dirty="0">
                <a:latin typeface="Calibri"/>
                <a:cs typeface="Calibri"/>
              </a:rPr>
              <a:t>sur </a:t>
            </a:r>
            <a:r>
              <a:rPr sz="1200" dirty="0">
                <a:latin typeface="Calibri"/>
                <a:cs typeface="Calibri"/>
              </a:rPr>
              <a:t>une</a:t>
            </a:r>
            <a:r>
              <a:rPr sz="1200" spc="-20" dirty="0">
                <a:latin typeface="Calibri"/>
                <a:cs typeface="Calibri"/>
              </a:rPr>
              <a:t> </a:t>
            </a:r>
            <a:r>
              <a:rPr sz="1200" spc="-5" dirty="0">
                <a:latin typeface="Calibri"/>
                <a:cs typeface="Calibri"/>
              </a:rPr>
              <a:t>remorque</a:t>
            </a:r>
            <a:r>
              <a:rPr sz="1200" spc="-25" dirty="0">
                <a:latin typeface="Calibri"/>
                <a:cs typeface="Calibri"/>
              </a:rPr>
              <a:t> </a:t>
            </a:r>
            <a:r>
              <a:rPr sz="1200" spc="-5" dirty="0">
                <a:latin typeface="Calibri"/>
                <a:cs typeface="Calibri"/>
              </a:rPr>
              <a:t>autre</a:t>
            </a:r>
            <a:r>
              <a:rPr sz="1200" spc="-30" dirty="0">
                <a:latin typeface="Calibri"/>
                <a:cs typeface="Calibri"/>
              </a:rPr>
              <a:t> </a:t>
            </a:r>
            <a:r>
              <a:rPr sz="1200" spc="-10" dirty="0">
                <a:latin typeface="Calibri"/>
                <a:cs typeface="Calibri"/>
              </a:rPr>
              <a:t>qu’une</a:t>
            </a:r>
            <a:r>
              <a:rPr sz="1200" spc="-25" dirty="0">
                <a:latin typeface="Calibri"/>
                <a:cs typeface="Calibri"/>
              </a:rPr>
              <a:t> </a:t>
            </a:r>
            <a:r>
              <a:rPr sz="1200" spc="-5" dirty="0">
                <a:latin typeface="Calibri"/>
                <a:cs typeface="Calibri"/>
              </a:rPr>
              <a:t>semi-remorque,</a:t>
            </a:r>
            <a:endParaRPr sz="1200" dirty="0">
              <a:latin typeface="Calibri"/>
              <a:cs typeface="Calibri"/>
            </a:endParaRPr>
          </a:p>
          <a:p>
            <a:pPr marL="300355" indent="-111760">
              <a:lnSpc>
                <a:spcPct val="100000"/>
              </a:lnSpc>
              <a:buChar char="–"/>
              <a:tabLst>
                <a:tab pos="300990" algn="l"/>
              </a:tabLst>
            </a:pPr>
            <a:r>
              <a:rPr sz="1200" dirty="0">
                <a:latin typeface="Calibri"/>
                <a:cs typeface="Calibri"/>
              </a:rPr>
              <a:t>à deux</a:t>
            </a:r>
            <a:r>
              <a:rPr sz="1200" spc="-10" dirty="0">
                <a:latin typeface="Calibri"/>
                <a:cs typeface="Calibri"/>
              </a:rPr>
              <a:t> </a:t>
            </a:r>
            <a:r>
              <a:rPr sz="1200" dirty="0">
                <a:latin typeface="Calibri"/>
                <a:cs typeface="Calibri"/>
              </a:rPr>
              <a:t>essieux,</a:t>
            </a:r>
            <a:r>
              <a:rPr sz="1200" spc="5" dirty="0">
                <a:latin typeface="Calibri"/>
                <a:cs typeface="Calibri"/>
              </a:rPr>
              <a:t> </a:t>
            </a:r>
            <a:r>
              <a:rPr sz="1200" dirty="0">
                <a:latin typeface="Calibri"/>
                <a:cs typeface="Calibri"/>
              </a:rPr>
              <a:t>les</a:t>
            </a:r>
            <a:r>
              <a:rPr sz="1200" spc="10" dirty="0">
                <a:latin typeface="Calibri"/>
                <a:cs typeface="Calibri"/>
              </a:rPr>
              <a:t> </a:t>
            </a:r>
            <a:r>
              <a:rPr sz="1200" dirty="0">
                <a:latin typeface="Calibri"/>
                <a:cs typeface="Calibri"/>
              </a:rPr>
              <a:t>essieux</a:t>
            </a:r>
            <a:r>
              <a:rPr sz="1200" spc="10" dirty="0">
                <a:latin typeface="Calibri"/>
                <a:cs typeface="Calibri"/>
              </a:rPr>
              <a:t> </a:t>
            </a:r>
            <a:r>
              <a:rPr sz="1200" spc="-5" dirty="0">
                <a:latin typeface="Calibri"/>
                <a:cs typeface="Calibri"/>
              </a:rPr>
              <a:t>étant</a:t>
            </a:r>
            <a:r>
              <a:rPr sz="1200" spc="-15" dirty="0">
                <a:latin typeface="Calibri"/>
                <a:cs typeface="Calibri"/>
              </a:rPr>
              <a:t> </a:t>
            </a:r>
            <a:r>
              <a:rPr sz="1200" dirty="0">
                <a:latin typeface="Calibri"/>
                <a:cs typeface="Calibri"/>
              </a:rPr>
              <a:t>munis</a:t>
            </a:r>
            <a:r>
              <a:rPr sz="1200" spc="-25" dirty="0">
                <a:latin typeface="Calibri"/>
                <a:cs typeface="Calibri"/>
              </a:rPr>
              <a:t> </a:t>
            </a:r>
            <a:r>
              <a:rPr sz="1200" spc="-5" dirty="0">
                <a:latin typeface="Calibri"/>
                <a:cs typeface="Calibri"/>
              </a:rPr>
              <a:t>d’une</a:t>
            </a:r>
            <a:r>
              <a:rPr sz="1200" spc="-25" dirty="0">
                <a:latin typeface="Calibri"/>
                <a:cs typeface="Calibri"/>
              </a:rPr>
              <a:t> </a:t>
            </a:r>
            <a:r>
              <a:rPr sz="1200" spc="-5" dirty="0">
                <a:latin typeface="Calibri"/>
                <a:cs typeface="Calibri"/>
              </a:rPr>
              <a:t>suspension</a:t>
            </a:r>
            <a:r>
              <a:rPr sz="1200" spc="-10" dirty="0">
                <a:latin typeface="Calibri"/>
                <a:cs typeface="Calibri"/>
              </a:rPr>
              <a:t> </a:t>
            </a:r>
            <a:r>
              <a:rPr sz="1200" spc="-5" dirty="0">
                <a:latin typeface="Calibri"/>
                <a:cs typeface="Calibri"/>
              </a:rPr>
              <a:t>mécanique</a:t>
            </a:r>
            <a:endParaRPr sz="1200" dirty="0">
              <a:latin typeface="Calibri"/>
              <a:cs typeface="Calibri"/>
            </a:endParaRPr>
          </a:p>
          <a:p>
            <a:pPr marL="300355" indent="-111760">
              <a:lnSpc>
                <a:spcPct val="100000"/>
              </a:lnSpc>
              <a:buChar char="–"/>
              <a:tabLst>
                <a:tab pos="300990" algn="l"/>
              </a:tabLst>
            </a:pPr>
            <a:r>
              <a:rPr sz="1200" dirty="0">
                <a:latin typeface="Calibri"/>
                <a:cs typeface="Calibri"/>
              </a:rPr>
              <a:t>à deux</a:t>
            </a:r>
            <a:r>
              <a:rPr sz="1200" spc="-10" dirty="0">
                <a:latin typeface="Calibri"/>
                <a:cs typeface="Calibri"/>
              </a:rPr>
              <a:t> </a:t>
            </a:r>
            <a:r>
              <a:rPr sz="1200" dirty="0">
                <a:latin typeface="Calibri"/>
                <a:cs typeface="Calibri"/>
              </a:rPr>
              <a:t>essieux, les</a:t>
            </a:r>
            <a:r>
              <a:rPr sz="1200" spc="15" dirty="0">
                <a:latin typeface="Calibri"/>
                <a:cs typeface="Calibri"/>
              </a:rPr>
              <a:t> </a:t>
            </a:r>
            <a:r>
              <a:rPr sz="1200" dirty="0">
                <a:latin typeface="Calibri"/>
                <a:cs typeface="Calibri"/>
              </a:rPr>
              <a:t>essieux</a:t>
            </a:r>
            <a:r>
              <a:rPr sz="1200" spc="5" dirty="0">
                <a:latin typeface="Calibri"/>
                <a:cs typeface="Calibri"/>
              </a:rPr>
              <a:t> </a:t>
            </a:r>
            <a:r>
              <a:rPr sz="1200" spc="-5" dirty="0">
                <a:latin typeface="Calibri"/>
                <a:cs typeface="Calibri"/>
              </a:rPr>
              <a:t>étant</a:t>
            </a:r>
            <a:r>
              <a:rPr sz="1200" spc="-15" dirty="0">
                <a:latin typeface="Calibri"/>
                <a:cs typeface="Calibri"/>
              </a:rPr>
              <a:t> </a:t>
            </a:r>
            <a:r>
              <a:rPr sz="1200" dirty="0">
                <a:latin typeface="Calibri"/>
                <a:cs typeface="Calibri"/>
              </a:rPr>
              <a:t>munis</a:t>
            </a:r>
            <a:r>
              <a:rPr sz="1200" spc="-25" dirty="0">
                <a:latin typeface="Calibri"/>
                <a:cs typeface="Calibri"/>
              </a:rPr>
              <a:t> </a:t>
            </a:r>
            <a:r>
              <a:rPr sz="1200" spc="-5" dirty="0">
                <a:latin typeface="Calibri"/>
                <a:cs typeface="Calibri"/>
              </a:rPr>
              <a:t>d’une</a:t>
            </a:r>
            <a:r>
              <a:rPr sz="1200" spc="-25" dirty="0">
                <a:latin typeface="Calibri"/>
                <a:cs typeface="Calibri"/>
              </a:rPr>
              <a:t> </a:t>
            </a:r>
            <a:r>
              <a:rPr sz="1200" spc="-5" dirty="0">
                <a:latin typeface="Calibri"/>
                <a:cs typeface="Calibri"/>
              </a:rPr>
              <a:t>suspension</a:t>
            </a:r>
            <a:r>
              <a:rPr sz="1200" spc="-15" dirty="0">
                <a:latin typeface="Calibri"/>
                <a:cs typeface="Calibri"/>
              </a:rPr>
              <a:t> </a:t>
            </a:r>
            <a:r>
              <a:rPr sz="1200" spc="-5" dirty="0">
                <a:latin typeface="Calibri"/>
                <a:cs typeface="Calibri"/>
              </a:rPr>
              <a:t>pneumatique</a:t>
            </a:r>
            <a:endParaRPr sz="1200" dirty="0">
              <a:latin typeface="Calibri"/>
              <a:cs typeface="Calibri"/>
            </a:endParaRPr>
          </a:p>
          <a:p>
            <a:pPr marL="300355" indent="-111760">
              <a:lnSpc>
                <a:spcPct val="100000"/>
              </a:lnSpc>
              <a:buChar char="–"/>
              <a:tabLst>
                <a:tab pos="300990" algn="l"/>
              </a:tabLst>
            </a:pPr>
            <a:r>
              <a:rPr sz="1200" dirty="0">
                <a:latin typeface="Calibri"/>
                <a:cs typeface="Calibri"/>
              </a:rPr>
              <a:t>à</a:t>
            </a:r>
            <a:r>
              <a:rPr sz="1200" spc="5" dirty="0">
                <a:latin typeface="Calibri"/>
                <a:cs typeface="Calibri"/>
              </a:rPr>
              <a:t> </a:t>
            </a:r>
            <a:r>
              <a:rPr sz="1200" spc="-10" dirty="0">
                <a:latin typeface="Calibri"/>
                <a:cs typeface="Calibri"/>
              </a:rPr>
              <a:t>trois</a:t>
            </a:r>
            <a:r>
              <a:rPr sz="1200" spc="-5" dirty="0">
                <a:latin typeface="Calibri"/>
                <a:cs typeface="Calibri"/>
              </a:rPr>
              <a:t> </a:t>
            </a:r>
            <a:r>
              <a:rPr sz="1200" dirty="0">
                <a:latin typeface="Calibri"/>
                <a:cs typeface="Calibri"/>
              </a:rPr>
              <a:t>essieux</a:t>
            </a:r>
            <a:r>
              <a:rPr sz="1200" spc="10" dirty="0">
                <a:latin typeface="Calibri"/>
                <a:cs typeface="Calibri"/>
              </a:rPr>
              <a:t> </a:t>
            </a:r>
            <a:r>
              <a:rPr sz="1200" dirty="0">
                <a:latin typeface="Calibri"/>
                <a:cs typeface="Calibri"/>
              </a:rPr>
              <a:t>ou</a:t>
            </a:r>
            <a:r>
              <a:rPr sz="1200" spc="-5" dirty="0">
                <a:latin typeface="Calibri"/>
                <a:cs typeface="Calibri"/>
              </a:rPr>
              <a:t> </a:t>
            </a:r>
            <a:r>
              <a:rPr sz="1200" dirty="0">
                <a:latin typeface="Calibri"/>
                <a:cs typeface="Calibri"/>
              </a:rPr>
              <a:t>plus,</a:t>
            </a:r>
            <a:r>
              <a:rPr sz="1200" spc="-10" dirty="0">
                <a:latin typeface="Calibri"/>
                <a:cs typeface="Calibri"/>
              </a:rPr>
              <a:t> </a:t>
            </a:r>
            <a:r>
              <a:rPr sz="1200" dirty="0">
                <a:latin typeface="Calibri"/>
                <a:cs typeface="Calibri"/>
              </a:rPr>
              <a:t>les</a:t>
            </a:r>
            <a:r>
              <a:rPr sz="1200" spc="5" dirty="0">
                <a:latin typeface="Calibri"/>
                <a:cs typeface="Calibri"/>
              </a:rPr>
              <a:t> </a:t>
            </a:r>
            <a:r>
              <a:rPr sz="1200" dirty="0">
                <a:latin typeface="Calibri"/>
                <a:cs typeface="Calibri"/>
              </a:rPr>
              <a:t>essieux</a:t>
            </a:r>
            <a:r>
              <a:rPr sz="1200" spc="10" dirty="0">
                <a:latin typeface="Calibri"/>
                <a:cs typeface="Calibri"/>
              </a:rPr>
              <a:t> </a:t>
            </a:r>
            <a:r>
              <a:rPr sz="1200" spc="-5" dirty="0">
                <a:latin typeface="Calibri"/>
                <a:cs typeface="Calibri"/>
              </a:rPr>
              <a:t>étant</a:t>
            </a:r>
            <a:r>
              <a:rPr sz="1200" spc="-15" dirty="0">
                <a:latin typeface="Calibri"/>
                <a:cs typeface="Calibri"/>
              </a:rPr>
              <a:t> </a:t>
            </a:r>
            <a:r>
              <a:rPr sz="1200" dirty="0">
                <a:latin typeface="Calibri"/>
                <a:cs typeface="Calibri"/>
              </a:rPr>
              <a:t>munis</a:t>
            </a:r>
            <a:r>
              <a:rPr sz="1200" spc="-5" dirty="0">
                <a:latin typeface="Calibri"/>
                <a:cs typeface="Calibri"/>
              </a:rPr>
              <a:t> d’une</a:t>
            </a:r>
            <a:r>
              <a:rPr sz="1200" spc="-25" dirty="0">
                <a:latin typeface="Calibri"/>
                <a:cs typeface="Calibri"/>
              </a:rPr>
              <a:t> </a:t>
            </a:r>
            <a:r>
              <a:rPr sz="1200" spc="-5" dirty="0">
                <a:latin typeface="Calibri"/>
                <a:cs typeface="Calibri"/>
              </a:rPr>
              <a:t>suspension</a:t>
            </a:r>
            <a:r>
              <a:rPr sz="1200" spc="-10" dirty="0">
                <a:latin typeface="Calibri"/>
                <a:cs typeface="Calibri"/>
              </a:rPr>
              <a:t> </a:t>
            </a:r>
            <a:r>
              <a:rPr sz="1200" spc="-5" dirty="0">
                <a:latin typeface="Calibri"/>
                <a:cs typeface="Calibri"/>
              </a:rPr>
              <a:t>mécanique</a:t>
            </a:r>
            <a:endParaRPr sz="1200" dirty="0">
              <a:latin typeface="Calibri"/>
              <a:cs typeface="Calibri"/>
            </a:endParaRPr>
          </a:p>
          <a:p>
            <a:pPr marL="300355" indent="-111760">
              <a:lnSpc>
                <a:spcPct val="100000"/>
              </a:lnSpc>
              <a:buChar char="–"/>
              <a:tabLst>
                <a:tab pos="300990" algn="l"/>
              </a:tabLst>
            </a:pPr>
            <a:r>
              <a:rPr sz="1200" dirty="0">
                <a:latin typeface="Calibri"/>
                <a:cs typeface="Calibri"/>
              </a:rPr>
              <a:t>à </a:t>
            </a:r>
            <a:r>
              <a:rPr sz="1200" spc="-10" dirty="0">
                <a:latin typeface="Calibri"/>
                <a:cs typeface="Calibri"/>
              </a:rPr>
              <a:t>trois</a:t>
            </a:r>
            <a:r>
              <a:rPr sz="1200" spc="-5" dirty="0">
                <a:latin typeface="Calibri"/>
                <a:cs typeface="Calibri"/>
              </a:rPr>
              <a:t> </a:t>
            </a:r>
            <a:r>
              <a:rPr sz="1200" dirty="0">
                <a:latin typeface="Calibri"/>
                <a:cs typeface="Calibri"/>
              </a:rPr>
              <a:t>essieux</a:t>
            </a:r>
            <a:r>
              <a:rPr sz="1200" spc="10" dirty="0">
                <a:latin typeface="Calibri"/>
                <a:cs typeface="Calibri"/>
              </a:rPr>
              <a:t> </a:t>
            </a:r>
            <a:r>
              <a:rPr sz="1200" dirty="0">
                <a:latin typeface="Calibri"/>
                <a:cs typeface="Calibri"/>
              </a:rPr>
              <a:t>ou</a:t>
            </a:r>
            <a:r>
              <a:rPr sz="1200" spc="-5" dirty="0">
                <a:latin typeface="Calibri"/>
                <a:cs typeface="Calibri"/>
              </a:rPr>
              <a:t> </a:t>
            </a:r>
            <a:r>
              <a:rPr sz="1200" dirty="0">
                <a:latin typeface="Calibri"/>
                <a:cs typeface="Calibri"/>
              </a:rPr>
              <a:t>plus,</a:t>
            </a:r>
            <a:r>
              <a:rPr sz="1200" spc="-10" dirty="0">
                <a:latin typeface="Calibri"/>
                <a:cs typeface="Calibri"/>
              </a:rPr>
              <a:t> </a:t>
            </a:r>
            <a:r>
              <a:rPr sz="1200" dirty="0">
                <a:latin typeface="Calibri"/>
                <a:cs typeface="Calibri"/>
              </a:rPr>
              <a:t>les essieux</a:t>
            </a:r>
            <a:r>
              <a:rPr sz="1200" spc="10" dirty="0">
                <a:latin typeface="Calibri"/>
                <a:cs typeface="Calibri"/>
              </a:rPr>
              <a:t> </a:t>
            </a:r>
            <a:r>
              <a:rPr sz="1200" spc="-5" dirty="0">
                <a:latin typeface="Calibri"/>
                <a:cs typeface="Calibri"/>
              </a:rPr>
              <a:t>étant</a:t>
            </a:r>
            <a:r>
              <a:rPr sz="1200" spc="-15" dirty="0">
                <a:latin typeface="Calibri"/>
                <a:cs typeface="Calibri"/>
              </a:rPr>
              <a:t> </a:t>
            </a:r>
            <a:r>
              <a:rPr sz="1200" dirty="0">
                <a:latin typeface="Calibri"/>
                <a:cs typeface="Calibri"/>
              </a:rPr>
              <a:t>munis</a:t>
            </a:r>
            <a:r>
              <a:rPr sz="1200" spc="-5" dirty="0">
                <a:latin typeface="Calibri"/>
                <a:cs typeface="Calibri"/>
              </a:rPr>
              <a:t> d’une</a:t>
            </a:r>
            <a:r>
              <a:rPr sz="1200" spc="-25" dirty="0">
                <a:latin typeface="Calibri"/>
                <a:cs typeface="Calibri"/>
              </a:rPr>
              <a:t> </a:t>
            </a:r>
            <a:r>
              <a:rPr sz="1200" spc="-5" dirty="0">
                <a:latin typeface="Calibri"/>
                <a:cs typeface="Calibri"/>
              </a:rPr>
              <a:t>suspension</a:t>
            </a:r>
            <a:r>
              <a:rPr sz="1200" spc="-10" dirty="0">
                <a:latin typeface="Calibri"/>
                <a:cs typeface="Calibri"/>
              </a:rPr>
              <a:t> </a:t>
            </a:r>
            <a:r>
              <a:rPr sz="1200" spc="-5" dirty="0">
                <a:latin typeface="Calibri"/>
                <a:cs typeface="Calibri"/>
              </a:rPr>
              <a:t>pneumatique</a:t>
            </a:r>
            <a:endParaRPr sz="1200" dirty="0">
              <a:latin typeface="Calibri"/>
              <a:cs typeface="Calibri"/>
            </a:endParaRPr>
          </a:p>
        </p:txBody>
      </p:sp>
      <p:sp>
        <p:nvSpPr>
          <p:cNvPr id="8" name="object 8"/>
          <p:cNvSpPr txBox="1"/>
          <p:nvPr/>
        </p:nvSpPr>
        <p:spPr>
          <a:xfrm>
            <a:off x="6948931" y="3559555"/>
            <a:ext cx="717550" cy="75755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18</a:t>
            </a:r>
            <a:r>
              <a:rPr sz="1200" spc="-40" dirty="0">
                <a:latin typeface="Calibri"/>
                <a:cs typeface="Calibri"/>
              </a:rPr>
              <a:t> </a:t>
            </a:r>
            <a:r>
              <a:rPr sz="1200" spc="-5" dirty="0">
                <a:latin typeface="Calibri"/>
                <a:cs typeface="Calibri"/>
              </a:rPr>
              <a:t>tonnes</a:t>
            </a:r>
            <a:r>
              <a:rPr sz="1200" spc="-50" dirty="0">
                <a:latin typeface="Calibri"/>
                <a:cs typeface="Calibri"/>
              </a:rPr>
              <a:t> </a:t>
            </a:r>
            <a:r>
              <a:rPr sz="1200" dirty="0">
                <a:latin typeface="Calibri"/>
                <a:cs typeface="Calibri"/>
              </a:rPr>
              <a:t>;</a:t>
            </a:r>
          </a:p>
          <a:p>
            <a:pPr marL="12700">
              <a:lnSpc>
                <a:spcPct val="100000"/>
              </a:lnSpc>
            </a:pPr>
            <a:r>
              <a:rPr sz="1200" dirty="0">
                <a:latin typeface="Calibri"/>
                <a:cs typeface="Calibri"/>
              </a:rPr>
              <a:t>20</a:t>
            </a:r>
            <a:r>
              <a:rPr sz="1200" spc="-40" dirty="0">
                <a:latin typeface="Calibri"/>
                <a:cs typeface="Calibri"/>
              </a:rPr>
              <a:t> </a:t>
            </a:r>
            <a:r>
              <a:rPr sz="1200" spc="-5" dirty="0">
                <a:latin typeface="Calibri"/>
                <a:cs typeface="Calibri"/>
              </a:rPr>
              <a:t>tonnes</a:t>
            </a:r>
            <a:r>
              <a:rPr sz="1200" spc="-50" dirty="0">
                <a:latin typeface="Calibri"/>
                <a:cs typeface="Calibri"/>
              </a:rPr>
              <a:t> </a:t>
            </a:r>
            <a:r>
              <a:rPr sz="1200" dirty="0">
                <a:latin typeface="Calibri"/>
                <a:cs typeface="Calibri"/>
              </a:rPr>
              <a:t>;</a:t>
            </a:r>
          </a:p>
          <a:p>
            <a:pPr marL="12700">
              <a:lnSpc>
                <a:spcPct val="100000"/>
              </a:lnSpc>
            </a:pPr>
            <a:r>
              <a:rPr sz="1200" dirty="0">
                <a:latin typeface="Calibri"/>
                <a:cs typeface="Calibri"/>
              </a:rPr>
              <a:t>24</a:t>
            </a:r>
            <a:r>
              <a:rPr sz="1200" spc="-40" dirty="0">
                <a:latin typeface="Calibri"/>
                <a:cs typeface="Calibri"/>
              </a:rPr>
              <a:t> </a:t>
            </a:r>
            <a:r>
              <a:rPr sz="1200" spc="-5" dirty="0">
                <a:latin typeface="Calibri"/>
                <a:cs typeface="Calibri"/>
              </a:rPr>
              <a:t>tonnes</a:t>
            </a:r>
            <a:r>
              <a:rPr sz="1200" spc="-50" dirty="0">
                <a:latin typeface="Calibri"/>
                <a:cs typeface="Calibri"/>
              </a:rPr>
              <a:t> </a:t>
            </a:r>
            <a:r>
              <a:rPr sz="1200" dirty="0">
                <a:latin typeface="Calibri"/>
                <a:cs typeface="Calibri"/>
              </a:rPr>
              <a:t>;</a:t>
            </a:r>
          </a:p>
          <a:p>
            <a:pPr marL="12700">
              <a:lnSpc>
                <a:spcPct val="100000"/>
              </a:lnSpc>
            </a:pPr>
            <a:r>
              <a:rPr sz="1200" dirty="0">
                <a:latin typeface="Calibri"/>
                <a:cs typeface="Calibri"/>
              </a:rPr>
              <a:t>30</a:t>
            </a:r>
            <a:r>
              <a:rPr sz="1200" spc="-40" dirty="0">
                <a:latin typeface="Calibri"/>
                <a:cs typeface="Calibri"/>
              </a:rPr>
              <a:t> </a:t>
            </a:r>
            <a:r>
              <a:rPr sz="1200" spc="-5" dirty="0">
                <a:latin typeface="Calibri"/>
                <a:cs typeface="Calibri"/>
              </a:rPr>
              <a:t>tonnes</a:t>
            </a:r>
            <a:r>
              <a:rPr sz="1200" spc="-50" dirty="0">
                <a:latin typeface="Calibri"/>
                <a:cs typeface="Calibri"/>
              </a:rPr>
              <a:t> </a:t>
            </a:r>
            <a:r>
              <a:rPr sz="1200" dirty="0">
                <a:latin typeface="Calibri"/>
                <a:cs typeface="Calibri"/>
              </a:rPr>
              <a:t>;</a:t>
            </a:r>
          </a:p>
        </p:txBody>
      </p:sp>
      <p:sp>
        <p:nvSpPr>
          <p:cNvPr id="9" name="object 9"/>
          <p:cNvSpPr txBox="1"/>
          <p:nvPr/>
        </p:nvSpPr>
        <p:spPr>
          <a:xfrm>
            <a:off x="816965" y="4474209"/>
            <a:ext cx="2038350" cy="751488"/>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3°</a:t>
            </a:r>
            <a:r>
              <a:rPr sz="1200" spc="-10" dirty="0">
                <a:latin typeface="Calibri"/>
                <a:cs typeface="Calibri"/>
              </a:rPr>
              <a:t> </a:t>
            </a:r>
            <a:r>
              <a:rPr sz="1200" spc="-5" dirty="0">
                <a:latin typeface="Calibri"/>
                <a:cs typeface="Calibri"/>
              </a:rPr>
              <a:t>autobus</a:t>
            </a:r>
            <a:r>
              <a:rPr sz="1200" spc="-45" dirty="0">
                <a:latin typeface="Calibri"/>
                <a:cs typeface="Calibri"/>
              </a:rPr>
              <a:t> </a:t>
            </a:r>
            <a:r>
              <a:rPr sz="1200" dirty="0">
                <a:latin typeface="Calibri"/>
                <a:cs typeface="Calibri"/>
              </a:rPr>
              <a:t>ou </a:t>
            </a:r>
            <a:r>
              <a:rPr sz="1200" spc="-5" dirty="0">
                <a:latin typeface="Calibri"/>
                <a:cs typeface="Calibri"/>
              </a:rPr>
              <a:t>autocar</a:t>
            </a:r>
            <a:endParaRPr sz="1200" dirty="0">
              <a:latin typeface="Calibri"/>
              <a:cs typeface="Calibri"/>
            </a:endParaRPr>
          </a:p>
          <a:p>
            <a:pPr marL="300355" indent="-111760">
              <a:lnSpc>
                <a:spcPct val="100000"/>
              </a:lnSpc>
              <a:buChar char="–"/>
              <a:tabLst>
                <a:tab pos="300990" algn="l"/>
              </a:tabLst>
            </a:pPr>
            <a:r>
              <a:rPr sz="1200" dirty="0">
                <a:latin typeface="Calibri"/>
                <a:cs typeface="Calibri"/>
              </a:rPr>
              <a:t>à</a:t>
            </a:r>
            <a:r>
              <a:rPr sz="1200" spc="-25" dirty="0">
                <a:latin typeface="Calibri"/>
                <a:cs typeface="Calibri"/>
              </a:rPr>
              <a:t> </a:t>
            </a:r>
            <a:r>
              <a:rPr sz="1200" dirty="0" err="1">
                <a:latin typeface="Calibri"/>
                <a:cs typeface="Calibri"/>
              </a:rPr>
              <a:t>deux</a:t>
            </a:r>
            <a:r>
              <a:rPr sz="1200" spc="-35" dirty="0">
                <a:latin typeface="Calibri"/>
                <a:cs typeface="Calibri"/>
              </a:rPr>
              <a:t> </a:t>
            </a:r>
            <a:r>
              <a:rPr lang="fr-FR" sz="1200" dirty="0" smtClean="0">
                <a:latin typeface="Calibri"/>
                <a:cs typeface="Calibri"/>
              </a:rPr>
              <a:t>essieux</a:t>
            </a:r>
          </a:p>
          <a:p>
            <a:pPr marL="300355" indent="-111760">
              <a:lnSpc>
                <a:spcPct val="100000"/>
              </a:lnSpc>
              <a:buChar char="–"/>
              <a:tabLst>
                <a:tab pos="300990" algn="l"/>
              </a:tabLst>
            </a:pPr>
            <a:r>
              <a:rPr lang="fr-FR" sz="1200" dirty="0" smtClean="0">
                <a:latin typeface="Calibri"/>
                <a:cs typeface="Calibri"/>
              </a:rPr>
              <a:t>à trois essieux</a:t>
            </a:r>
          </a:p>
          <a:p>
            <a:pPr marL="300355" indent="-111760">
              <a:lnSpc>
                <a:spcPct val="100000"/>
              </a:lnSpc>
              <a:buChar char="–"/>
              <a:tabLst>
                <a:tab pos="300990" algn="l"/>
              </a:tabLst>
            </a:pPr>
            <a:r>
              <a:rPr sz="1200" dirty="0" smtClean="0">
                <a:latin typeface="Calibri"/>
                <a:cs typeface="Calibri"/>
              </a:rPr>
              <a:t>à</a:t>
            </a:r>
            <a:r>
              <a:rPr sz="1200" spc="-5" dirty="0" smtClean="0">
                <a:latin typeface="Calibri"/>
                <a:cs typeface="Calibri"/>
              </a:rPr>
              <a:t> </a:t>
            </a:r>
            <a:r>
              <a:rPr sz="1200" spc="-5" dirty="0">
                <a:latin typeface="Calibri"/>
                <a:cs typeface="Calibri"/>
              </a:rPr>
              <a:t>articulation</a:t>
            </a:r>
            <a:r>
              <a:rPr sz="1200" spc="-35" dirty="0">
                <a:latin typeface="Calibri"/>
                <a:cs typeface="Calibri"/>
              </a:rPr>
              <a:t> </a:t>
            </a:r>
            <a:r>
              <a:rPr sz="1200" dirty="0">
                <a:latin typeface="Calibri"/>
                <a:cs typeface="Calibri"/>
              </a:rPr>
              <a:t>à</a:t>
            </a:r>
            <a:r>
              <a:rPr sz="1200" spc="-5" dirty="0">
                <a:latin typeface="Calibri"/>
                <a:cs typeface="Calibri"/>
              </a:rPr>
              <a:t> </a:t>
            </a:r>
            <a:r>
              <a:rPr sz="1200" spc="-10" dirty="0">
                <a:latin typeface="Calibri"/>
                <a:cs typeface="Calibri"/>
              </a:rPr>
              <a:t>trois</a:t>
            </a:r>
            <a:r>
              <a:rPr sz="1200" spc="-5" dirty="0">
                <a:latin typeface="Calibri"/>
                <a:cs typeface="Calibri"/>
              </a:rPr>
              <a:t> </a:t>
            </a:r>
            <a:r>
              <a:rPr sz="1200" dirty="0">
                <a:latin typeface="Calibri"/>
                <a:cs typeface="Calibri"/>
              </a:rPr>
              <a:t>essieux</a:t>
            </a:r>
          </a:p>
        </p:txBody>
      </p:sp>
      <p:sp>
        <p:nvSpPr>
          <p:cNvPr id="10" name="object 10"/>
          <p:cNvSpPr txBox="1"/>
          <p:nvPr/>
        </p:nvSpPr>
        <p:spPr>
          <a:xfrm>
            <a:off x="6948931" y="4657090"/>
            <a:ext cx="833119" cy="579646"/>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19,5</a:t>
            </a:r>
            <a:r>
              <a:rPr sz="1200" spc="-30" dirty="0">
                <a:latin typeface="Calibri"/>
                <a:cs typeface="Calibri"/>
              </a:rPr>
              <a:t> </a:t>
            </a:r>
            <a:r>
              <a:rPr lang="fr-FR" sz="1200" spc="-5" dirty="0" smtClean="0">
                <a:latin typeface="Calibri"/>
                <a:cs typeface="Calibri"/>
              </a:rPr>
              <a:t>tonnes</a:t>
            </a:r>
            <a:r>
              <a:rPr lang="fr-FR" sz="1200" spc="-45" dirty="0" smtClean="0">
                <a:latin typeface="Calibri"/>
                <a:cs typeface="Calibri"/>
              </a:rPr>
              <a:t> </a:t>
            </a:r>
            <a:r>
              <a:rPr lang="fr-FR" sz="1200" dirty="0" smtClean="0">
                <a:latin typeface="Calibri"/>
                <a:cs typeface="Calibri"/>
              </a:rPr>
              <a:t>;</a:t>
            </a:r>
          </a:p>
          <a:p>
            <a:pPr marL="12700">
              <a:lnSpc>
                <a:spcPct val="100000"/>
              </a:lnSpc>
              <a:spcBef>
                <a:spcPts val="100"/>
              </a:spcBef>
            </a:pPr>
            <a:r>
              <a:rPr lang="fr-FR" sz="1200" dirty="0" smtClean="0">
                <a:latin typeface="Calibri"/>
                <a:cs typeface="Calibri"/>
              </a:rPr>
              <a:t>26 tonnes </a:t>
            </a:r>
            <a:r>
              <a:rPr lang="en-US" sz="1200" dirty="0" smtClean="0">
                <a:latin typeface="Calibri"/>
                <a:cs typeface="Calibri"/>
              </a:rPr>
              <a:t>;</a:t>
            </a:r>
            <a:endParaRPr sz="1200" dirty="0">
              <a:latin typeface="Calibri"/>
              <a:cs typeface="Calibri"/>
            </a:endParaRPr>
          </a:p>
          <a:p>
            <a:pPr marL="12700">
              <a:lnSpc>
                <a:spcPct val="100000"/>
              </a:lnSpc>
            </a:pPr>
            <a:r>
              <a:rPr sz="1200" dirty="0">
                <a:latin typeface="Calibri"/>
                <a:cs typeface="Calibri"/>
              </a:rPr>
              <a:t>28</a:t>
            </a:r>
            <a:r>
              <a:rPr sz="1200" spc="-20" dirty="0">
                <a:latin typeface="Calibri"/>
                <a:cs typeface="Calibri"/>
              </a:rPr>
              <a:t> </a:t>
            </a:r>
            <a:r>
              <a:rPr sz="1200" spc="-5" dirty="0">
                <a:latin typeface="Calibri"/>
                <a:cs typeface="Calibri"/>
              </a:rPr>
              <a:t>tonnes</a:t>
            </a:r>
            <a:r>
              <a:rPr sz="1200" spc="-40" dirty="0">
                <a:latin typeface="Calibri"/>
                <a:cs typeface="Calibri"/>
              </a:rPr>
              <a:t> </a:t>
            </a:r>
            <a:r>
              <a:rPr sz="1200" dirty="0">
                <a:latin typeface="Calibri"/>
                <a:cs typeface="Calibri"/>
              </a:rPr>
              <a:t>;</a:t>
            </a:r>
          </a:p>
        </p:txBody>
      </p:sp>
      <p:sp>
        <p:nvSpPr>
          <p:cNvPr id="11" name="object 11"/>
          <p:cNvSpPr txBox="1"/>
          <p:nvPr/>
        </p:nvSpPr>
        <p:spPr>
          <a:xfrm>
            <a:off x="816965" y="5278655"/>
            <a:ext cx="25247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 </a:t>
            </a:r>
            <a:r>
              <a:rPr sz="1200" spc="-5" dirty="0">
                <a:latin typeface="Calibri"/>
                <a:cs typeface="Calibri"/>
              </a:rPr>
              <a:t>sur</a:t>
            </a:r>
            <a:r>
              <a:rPr sz="1200" spc="-10" dirty="0">
                <a:latin typeface="Calibri"/>
                <a:cs typeface="Calibri"/>
              </a:rPr>
              <a:t> </a:t>
            </a:r>
            <a:r>
              <a:rPr sz="1200" dirty="0">
                <a:latin typeface="Calibri"/>
                <a:cs typeface="Calibri"/>
              </a:rPr>
              <a:t>un</a:t>
            </a:r>
            <a:r>
              <a:rPr sz="1200" spc="-15" dirty="0">
                <a:latin typeface="Calibri"/>
                <a:cs typeface="Calibri"/>
              </a:rPr>
              <a:t> </a:t>
            </a:r>
            <a:r>
              <a:rPr sz="1200" spc="-5" dirty="0">
                <a:latin typeface="Calibri"/>
                <a:cs typeface="Calibri"/>
              </a:rPr>
              <a:t>ensemble</a:t>
            </a:r>
            <a:r>
              <a:rPr sz="1200" spc="-10" dirty="0">
                <a:latin typeface="Calibri"/>
                <a:cs typeface="Calibri"/>
              </a:rPr>
              <a:t> </a:t>
            </a:r>
            <a:r>
              <a:rPr sz="1200" dirty="0">
                <a:latin typeface="Calibri"/>
                <a:cs typeface="Calibri"/>
              </a:rPr>
              <a:t>de</a:t>
            </a:r>
            <a:r>
              <a:rPr sz="1200" spc="-5" dirty="0">
                <a:latin typeface="Calibri"/>
                <a:cs typeface="Calibri"/>
              </a:rPr>
              <a:t> véhicules couplés</a:t>
            </a:r>
            <a:endParaRPr sz="1200" dirty="0">
              <a:latin typeface="Calibri"/>
              <a:cs typeface="Calibri"/>
            </a:endParaRPr>
          </a:p>
        </p:txBody>
      </p:sp>
      <p:sp>
        <p:nvSpPr>
          <p:cNvPr id="12" name="object 12"/>
          <p:cNvSpPr txBox="1"/>
          <p:nvPr/>
        </p:nvSpPr>
        <p:spPr>
          <a:xfrm>
            <a:off x="6962392" y="5278654"/>
            <a:ext cx="68262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44</a:t>
            </a:r>
            <a:r>
              <a:rPr sz="1200" spc="-50" dirty="0">
                <a:latin typeface="Calibri"/>
                <a:cs typeface="Calibri"/>
              </a:rPr>
              <a:t> </a:t>
            </a:r>
            <a:r>
              <a:rPr sz="1200" spc="-5" dirty="0">
                <a:latin typeface="Calibri"/>
                <a:cs typeface="Calibri"/>
              </a:rPr>
              <a:t>tonnes.</a:t>
            </a:r>
            <a:endParaRPr sz="12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14</a:t>
            </a:fld>
            <a:endParaRPr dirty="0"/>
          </a:p>
        </p:txBody>
      </p:sp>
      <p:sp>
        <p:nvSpPr>
          <p:cNvPr id="3" name="object 3"/>
          <p:cNvSpPr txBox="1"/>
          <p:nvPr/>
        </p:nvSpPr>
        <p:spPr>
          <a:xfrm>
            <a:off x="546303" y="945537"/>
            <a:ext cx="6381115" cy="746760"/>
          </a:xfrm>
          <a:prstGeom prst="rect">
            <a:avLst/>
          </a:prstGeom>
        </p:spPr>
        <p:txBody>
          <a:bodyPr vert="horz" wrap="square" lIns="0" tIns="99060" rIns="0" bIns="0" rtlCol="0">
            <a:spAutoFit/>
          </a:bodyPr>
          <a:lstStyle/>
          <a:p>
            <a:pPr marL="26670">
              <a:lnSpc>
                <a:spcPct val="100000"/>
              </a:lnSpc>
              <a:spcBef>
                <a:spcPts val="780"/>
              </a:spcBef>
            </a:pPr>
            <a:r>
              <a:rPr sz="1800" b="1" u="sng" spc="-5" dirty="0">
                <a:uFill>
                  <a:solidFill>
                    <a:srgbClr val="000000"/>
                  </a:solidFill>
                </a:uFill>
                <a:latin typeface="Calibri"/>
                <a:cs typeface="Calibri"/>
              </a:rPr>
              <a:t>Chapitre</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III.</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5" dirty="0">
                <a:uFill>
                  <a:solidFill>
                    <a:srgbClr val="000000"/>
                  </a:solidFill>
                </a:uFill>
                <a:latin typeface="Calibri"/>
                <a:cs typeface="Calibri"/>
              </a:rPr>
              <a:t> Aménagement</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des</a:t>
            </a:r>
            <a:r>
              <a:rPr sz="1800" b="1" u="sng" spc="-30" dirty="0">
                <a:uFill>
                  <a:solidFill>
                    <a:srgbClr val="000000"/>
                  </a:solidFill>
                </a:uFill>
                <a:latin typeface="Calibri"/>
                <a:cs typeface="Calibri"/>
              </a:rPr>
              <a:t> </a:t>
            </a:r>
            <a:r>
              <a:rPr sz="1800" b="1" u="sng" spc="-5" dirty="0">
                <a:uFill>
                  <a:solidFill>
                    <a:srgbClr val="000000"/>
                  </a:solidFill>
                </a:uFill>
                <a:latin typeface="Calibri"/>
                <a:cs typeface="Calibri"/>
              </a:rPr>
              <a:t>véhicules</a:t>
            </a:r>
            <a:r>
              <a:rPr sz="1800" b="1" u="sng" spc="-35" dirty="0">
                <a:uFill>
                  <a:solidFill>
                    <a:srgbClr val="000000"/>
                  </a:solidFill>
                </a:uFill>
                <a:latin typeface="Calibri"/>
                <a:cs typeface="Calibri"/>
              </a:rPr>
              <a:t> </a:t>
            </a:r>
            <a:r>
              <a:rPr sz="1800" b="1" u="sng" spc="-5" dirty="0">
                <a:uFill>
                  <a:solidFill>
                    <a:srgbClr val="000000"/>
                  </a:solidFill>
                </a:uFill>
                <a:latin typeface="Calibri"/>
                <a:cs typeface="Calibri"/>
              </a:rPr>
              <a:t>et</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de</a:t>
            </a:r>
            <a:r>
              <a:rPr sz="1800" b="1" u="sng" spc="-5" dirty="0">
                <a:uFill>
                  <a:solidFill>
                    <a:srgbClr val="000000"/>
                  </a:solidFill>
                </a:uFill>
                <a:latin typeface="Calibri"/>
                <a:cs typeface="Calibri"/>
              </a:rPr>
              <a:t> leurs</a:t>
            </a:r>
            <a:r>
              <a:rPr sz="1800" b="1" u="sng" spc="-30" dirty="0">
                <a:uFill>
                  <a:solidFill>
                    <a:srgbClr val="000000"/>
                  </a:solidFill>
                </a:uFill>
                <a:latin typeface="Calibri"/>
                <a:cs typeface="Calibri"/>
              </a:rPr>
              <a:t> </a:t>
            </a:r>
            <a:r>
              <a:rPr sz="1800" b="1" u="sng" spc="-10" dirty="0">
                <a:uFill>
                  <a:solidFill>
                    <a:srgbClr val="000000"/>
                  </a:solidFill>
                </a:uFill>
                <a:latin typeface="Calibri"/>
                <a:cs typeface="Calibri"/>
              </a:rPr>
              <a:t>chargements</a:t>
            </a:r>
            <a:endParaRPr sz="1800" dirty="0">
              <a:latin typeface="Calibri"/>
              <a:cs typeface="Calibri"/>
            </a:endParaRPr>
          </a:p>
          <a:p>
            <a:pPr marL="12700">
              <a:lnSpc>
                <a:spcPct val="100000"/>
              </a:lnSpc>
              <a:spcBef>
                <a:spcPts val="675"/>
              </a:spcBef>
            </a:pPr>
            <a:r>
              <a:rPr sz="1800" i="1" u="sng" spc="-5" dirty="0">
                <a:uFill>
                  <a:solidFill>
                    <a:srgbClr val="000000"/>
                  </a:solidFill>
                </a:uFill>
                <a:latin typeface="Calibri"/>
                <a:cs typeface="Calibri"/>
              </a:rPr>
              <a:t>Art.</a:t>
            </a:r>
            <a:r>
              <a:rPr sz="1800" i="1" u="sng" spc="-35" dirty="0">
                <a:uFill>
                  <a:solidFill>
                    <a:srgbClr val="000000"/>
                  </a:solidFill>
                </a:uFill>
                <a:latin typeface="Calibri"/>
                <a:cs typeface="Calibri"/>
              </a:rPr>
              <a:t> </a:t>
            </a:r>
            <a:r>
              <a:rPr sz="1800" i="1" u="sng" dirty="0">
                <a:uFill>
                  <a:solidFill>
                    <a:srgbClr val="000000"/>
                  </a:solidFill>
                </a:uFill>
                <a:latin typeface="Calibri"/>
                <a:cs typeface="Calibri"/>
              </a:rPr>
              <a:t>12</a:t>
            </a:r>
            <a:r>
              <a:rPr sz="1800" i="1" spc="145" dirty="0">
                <a:latin typeface="Calibri"/>
                <a:cs typeface="Calibri"/>
              </a:rPr>
              <a:t> </a:t>
            </a:r>
            <a:r>
              <a:rPr sz="1800" i="1" spc="-5" dirty="0">
                <a:latin typeface="Calibri"/>
                <a:cs typeface="Calibri"/>
              </a:rPr>
              <a:t>(masses </a:t>
            </a:r>
            <a:r>
              <a:rPr sz="1800" i="1" dirty="0">
                <a:latin typeface="Calibri"/>
                <a:cs typeface="Calibri"/>
              </a:rPr>
              <a:t>3/</a:t>
            </a:r>
            <a:r>
              <a:rPr lang="fr-LU" sz="1800" i="1" dirty="0">
                <a:latin typeface="Calibri"/>
                <a:cs typeface="Calibri"/>
              </a:rPr>
              <a:t>7</a:t>
            </a:r>
            <a:r>
              <a:rPr sz="1800" i="1" dirty="0">
                <a:latin typeface="Calibri"/>
                <a:cs typeface="Calibri"/>
              </a:rPr>
              <a:t>)</a:t>
            </a:r>
            <a:endParaRPr sz="1800" dirty="0">
              <a:latin typeface="Calibri"/>
              <a:cs typeface="Calibri"/>
            </a:endParaRPr>
          </a:p>
        </p:txBody>
      </p:sp>
      <p:sp>
        <p:nvSpPr>
          <p:cNvPr id="4" name="object 4"/>
          <p:cNvSpPr txBox="1"/>
          <p:nvPr/>
        </p:nvSpPr>
        <p:spPr>
          <a:xfrm>
            <a:off x="547217" y="1913382"/>
            <a:ext cx="790829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5" dirty="0">
                <a:latin typeface="Calibri"/>
                <a:cs typeface="Calibri"/>
              </a:rPr>
              <a:t>Pour</a:t>
            </a:r>
            <a:r>
              <a:rPr sz="1200" spc="95" dirty="0">
                <a:latin typeface="Calibri"/>
                <a:cs typeface="Calibri"/>
              </a:rPr>
              <a:t> </a:t>
            </a:r>
            <a:r>
              <a:rPr sz="1200" dirty="0">
                <a:latin typeface="Calibri"/>
                <a:cs typeface="Calibri"/>
              </a:rPr>
              <a:t>les</a:t>
            </a:r>
            <a:r>
              <a:rPr sz="1200" spc="90" dirty="0">
                <a:latin typeface="Calibri"/>
                <a:cs typeface="Calibri"/>
              </a:rPr>
              <a:t> </a:t>
            </a:r>
            <a:r>
              <a:rPr lang="fr-FR" sz="1200" spc="-5" dirty="0" smtClean="0">
                <a:latin typeface="Calibri"/>
                <a:cs typeface="Calibri"/>
              </a:rPr>
              <a:t>véhicule</a:t>
            </a:r>
            <a:r>
              <a:rPr lang="fr-LU" sz="1200" spc="-5" dirty="0" smtClean="0">
                <a:latin typeface="Calibri"/>
                <a:cs typeface="Calibri"/>
              </a:rPr>
              <a:t>s</a:t>
            </a:r>
            <a:r>
              <a:rPr sz="1200" spc="95" dirty="0" smtClean="0">
                <a:latin typeface="Calibri"/>
                <a:cs typeface="Calibri"/>
              </a:rPr>
              <a:t> </a:t>
            </a:r>
            <a:r>
              <a:rPr sz="1200" spc="-10" dirty="0">
                <a:latin typeface="Calibri"/>
                <a:cs typeface="Calibri"/>
              </a:rPr>
              <a:t>équipés</a:t>
            </a:r>
            <a:r>
              <a:rPr sz="1200" spc="100" dirty="0">
                <a:latin typeface="Calibri"/>
                <a:cs typeface="Calibri"/>
              </a:rPr>
              <a:t> </a:t>
            </a:r>
            <a:r>
              <a:rPr sz="1200" spc="-10" dirty="0">
                <a:latin typeface="Calibri"/>
                <a:cs typeface="Calibri"/>
              </a:rPr>
              <a:t>d’une</a:t>
            </a:r>
            <a:r>
              <a:rPr sz="1200" spc="85" dirty="0">
                <a:latin typeface="Calibri"/>
                <a:cs typeface="Calibri"/>
              </a:rPr>
              <a:t> </a:t>
            </a:r>
            <a:r>
              <a:rPr sz="1200" spc="-5" dirty="0">
                <a:latin typeface="Calibri"/>
                <a:cs typeface="Calibri"/>
              </a:rPr>
              <a:t>technologie</a:t>
            </a:r>
            <a:r>
              <a:rPr sz="1200" spc="85" dirty="0">
                <a:latin typeface="Calibri"/>
                <a:cs typeface="Calibri"/>
              </a:rPr>
              <a:t> </a:t>
            </a:r>
            <a:r>
              <a:rPr sz="1200" dirty="0">
                <a:latin typeface="Calibri"/>
                <a:cs typeface="Calibri"/>
              </a:rPr>
              <a:t>de</a:t>
            </a:r>
            <a:r>
              <a:rPr sz="1200" spc="100" dirty="0">
                <a:latin typeface="Calibri"/>
                <a:cs typeface="Calibri"/>
              </a:rPr>
              <a:t> </a:t>
            </a:r>
            <a:r>
              <a:rPr sz="1200" spc="-15" dirty="0">
                <a:latin typeface="Calibri"/>
                <a:cs typeface="Calibri"/>
              </a:rPr>
              <a:t>carburant</a:t>
            </a:r>
            <a:r>
              <a:rPr sz="1200" spc="90" dirty="0">
                <a:latin typeface="Calibri"/>
                <a:cs typeface="Calibri"/>
              </a:rPr>
              <a:t> </a:t>
            </a:r>
            <a:r>
              <a:rPr sz="1200" dirty="0">
                <a:latin typeface="Calibri"/>
                <a:cs typeface="Calibri"/>
              </a:rPr>
              <a:t>de</a:t>
            </a:r>
            <a:r>
              <a:rPr sz="1200" spc="95" dirty="0">
                <a:latin typeface="Calibri"/>
                <a:cs typeface="Calibri"/>
              </a:rPr>
              <a:t> </a:t>
            </a:r>
            <a:r>
              <a:rPr sz="1200" spc="-10" dirty="0">
                <a:latin typeface="Calibri"/>
                <a:cs typeface="Calibri"/>
              </a:rPr>
              <a:t>substitution,</a:t>
            </a:r>
            <a:r>
              <a:rPr sz="1200" spc="90" dirty="0">
                <a:latin typeface="Calibri"/>
                <a:cs typeface="Calibri"/>
              </a:rPr>
              <a:t> </a:t>
            </a:r>
            <a:r>
              <a:rPr sz="1200" dirty="0">
                <a:latin typeface="Calibri"/>
                <a:cs typeface="Calibri"/>
              </a:rPr>
              <a:t>la</a:t>
            </a:r>
            <a:r>
              <a:rPr sz="1200" spc="90" dirty="0">
                <a:latin typeface="Calibri"/>
                <a:cs typeface="Calibri"/>
              </a:rPr>
              <a:t> </a:t>
            </a:r>
            <a:r>
              <a:rPr sz="1200" dirty="0">
                <a:latin typeface="Calibri"/>
                <a:cs typeface="Calibri"/>
              </a:rPr>
              <a:t>masse</a:t>
            </a:r>
            <a:r>
              <a:rPr sz="1200" spc="95" dirty="0">
                <a:latin typeface="Calibri"/>
                <a:cs typeface="Calibri"/>
              </a:rPr>
              <a:t> </a:t>
            </a:r>
            <a:r>
              <a:rPr sz="1200" dirty="0">
                <a:latin typeface="Calibri"/>
                <a:cs typeface="Calibri"/>
              </a:rPr>
              <a:t>maximale</a:t>
            </a:r>
            <a:r>
              <a:rPr sz="1200" spc="100" dirty="0">
                <a:latin typeface="Calibri"/>
                <a:cs typeface="Calibri"/>
              </a:rPr>
              <a:t> </a:t>
            </a:r>
            <a:r>
              <a:rPr sz="1200" spc="-5" dirty="0">
                <a:latin typeface="Calibri"/>
                <a:cs typeface="Calibri"/>
              </a:rPr>
              <a:t>autorisée</a:t>
            </a:r>
            <a:r>
              <a:rPr sz="1200" spc="95" dirty="0">
                <a:latin typeface="Calibri"/>
                <a:cs typeface="Calibri"/>
              </a:rPr>
              <a:t> </a:t>
            </a:r>
            <a:r>
              <a:rPr sz="1200" spc="-5" dirty="0">
                <a:latin typeface="Calibri"/>
                <a:cs typeface="Calibri"/>
              </a:rPr>
              <a:t>peut</a:t>
            </a:r>
            <a:r>
              <a:rPr sz="1200" spc="100" dirty="0">
                <a:latin typeface="Calibri"/>
                <a:cs typeface="Calibri"/>
              </a:rPr>
              <a:t> </a:t>
            </a:r>
            <a:r>
              <a:rPr sz="1200" spc="-10" dirty="0">
                <a:latin typeface="Calibri"/>
                <a:cs typeface="Calibri"/>
              </a:rPr>
              <a:t>être</a:t>
            </a:r>
            <a:r>
              <a:rPr sz="1200" spc="100" dirty="0">
                <a:latin typeface="Calibri"/>
                <a:cs typeface="Calibri"/>
              </a:rPr>
              <a:t> </a:t>
            </a:r>
            <a:r>
              <a:rPr sz="1200" spc="-5" dirty="0">
                <a:latin typeface="Calibri"/>
                <a:cs typeface="Calibri"/>
              </a:rPr>
              <a:t>augmentée </a:t>
            </a:r>
            <a:r>
              <a:rPr sz="1200" spc="-260" dirty="0">
                <a:latin typeface="Calibri"/>
                <a:cs typeface="Calibri"/>
              </a:rPr>
              <a:t> </a:t>
            </a:r>
            <a:r>
              <a:rPr sz="1200" dirty="0">
                <a:latin typeface="Calibri"/>
                <a:cs typeface="Calibri"/>
              </a:rPr>
              <a:t>de la masse </a:t>
            </a:r>
            <a:r>
              <a:rPr sz="1200" spc="-10" dirty="0">
                <a:latin typeface="Calibri"/>
                <a:cs typeface="Calibri"/>
              </a:rPr>
              <a:t>supplémentaire </a:t>
            </a:r>
            <a:r>
              <a:rPr sz="1200" spc="-5" dirty="0">
                <a:latin typeface="Calibri"/>
                <a:cs typeface="Calibri"/>
              </a:rPr>
              <a:t>requise pour </a:t>
            </a:r>
            <a:r>
              <a:rPr sz="1200" dirty="0">
                <a:latin typeface="Calibri"/>
                <a:cs typeface="Calibri"/>
              </a:rPr>
              <a:t>la </a:t>
            </a:r>
            <a:r>
              <a:rPr sz="1200" spc="-5" dirty="0">
                <a:latin typeface="Calibri"/>
                <a:cs typeface="Calibri"/>
              </a:rPr>
              <a:t>technologie </a:t>
            </a:r>
            <a:r>
              <a:rPr sz="1200" dirty="0">
                <a:latin typeface="Calibri"/>
                <a:cs typeface="Calibri"/>
              </a:rPr>
              <a:t>de </a:t>
            </a:r>
            <a:r>
              <a:rPr sz="1200" spc="-15" dirty="0">
                <a:latin typeface="Calibri"/>
                <a:cs typeface="Calibri"/>
              </a:rPr>
              <a:t>carburant </a:t>
            </a:r>
            <a:r>
              <a:rPr sz="1200" spc="-5" dirty="0">
                <a:latin typeface="Calibri"/>
                <a:cs typeface="Calibri"/>
              </a:rPr>
              <a:t>de </a:t>
            </a:r>
            <a:r>
              <a:rPr sz="1200" spc="-10" dirty="0">
                <a:latin typeface="Calibri"/>
                <a:cs typeface="Calibri"/>
              </a:rPr>
              <a:t>substitution </a:t>
            </a:r>
            <a:r>
              <a:rPr sz="1200" spc="-5" dirty="0">
                <a:latin typeface="Calibri"/>
                <a:cs typeface="Calibri"/>
              </a:rPr>
              <a:t>sans pour </a:t>
            </a:r>
            <a:r>
              <a:rPr sz="1200" spc="-10" dirty="0">
                <a:latin typeface="Calibri"/>
                <a:cs typeface="Calibri"/>
              </a:rPr>
              <a:t>autant excéder </a:t>
            </a:r>
            <a:r>
              <a:rPr sz="1200" dirty="0">
                <a:latin typeface="Calibri"/>
                <a:cs typeface="Calibri"/>
              </a:rPr>
              <a:t>les </a:t>
            </a:r>
            <a:r>
              <a:rPr sz="1200" spc="-10" dirty="0">
                <a:latin typeface="Calibri"/>
                <a:cs typeface="Calibri"/>
              </a:rPr>
              <a:t>valeurs </a:t>
            </a:r>
            <a:r>
              <a:rPr sz="1200" spc="-5" dirty="0">
                <a:latin typeface="Calibri"/>
                <a:cs typeface="Calibri"/>
              </a:rPr>
              <a:t> suivantes</a:t>
            </a:r>
            <a:r>
              <a:rPr sz="1200" spc="-25" dirty="0">
                <a:latin typeface="Calibri"/>
                <a:cs typeface="Calibri"/>
              </a:rPr>
              <a:t> </a:t>
            </a:r>
            <a:r>
              <a:rPr sz="1200" dirty="0">
                <a:latin typeface="Calibri"/>
                <a:cs typeface="Calibri"/>
              </a:rPr>
              <a:t>:</a:t>
            </a:r>
          </a:p>
        </p:txBody>
      </p:sp>
      <p:graphicFrame>
        <p:nvGraphicFramePr>
          <p:cNvPr id="12" name="Tabelle 11"/>
          <p:cNvGraphicFramePr>
            <a:graphicFrameLocks noGrp="1"/>
          </p:cNvGraphicFramePr>
          <p:nvPr>
            <p:extLst>
              <p:ext uri="{D42A27DB-BD31-4B8C-83A1-F6EECF244321}">
                <p14:modId xmlns:p14="http://schemas.microsoft.com/office/powerpoint/2010/main" val="3922170438"/>
              </p:ext>
            </p:extLst>
          </p:nvPr>
        </p:nvGraphicFramePr>
        <p:xfrm>
          <a:off x="473133" y="2956224"/>
          <a:ext cx="8194674" cy="1448785"/>
        </p:xfrm>
        <a:graphic>
          <a:graphicData uri="http://schemas.openxmlformats.org/drawingml/2006/table">
            <a:tbl>
              <a:tblPr/>
              <a:tblGrid>
                <a:gridCol w="409684">
                  <a:extLst>
                    <a:ext uri="{9D8B030D-6E8A-4147-A177-3AD203B41FA5}">
                      <a16:colId xmlns:a16="http://schemas.microsoft.com/office/drawing/2014/main" val="1444591734"/>
                    </a:ext>
                  </a:extLst>
                </a:gridCol>
                <a:gridCol w="6555698">
                  <a:extLst>
                    <a:ext uri="{9D8B030D-6E8A-4147-A177-3AD203B41FA5}">
                      <a16:colId xmlns:a16="http://schemas.microsoft.com/office/drawing/2014/main" val="470314675"/>
                    </a:ext>
                  </a:extLst>
                </a:gridCol>
                <a:gridCol w="1229292">
                  <a:extLst>
                    <a:ext uri="{9D8B030D-6E8A-4147-A177-3AD203B41FA5}">
                      <a16:colId xmlns:a16="http://schemas.microsoft.com/office/drawing/2014/main" val="522040921"/>
                    </a:ext>
                  </a:extLst>
                </a:gridCol>
              </a:tblGrid>
              <a:tr h="289757">
                <a:tc>
                  <a:txBody>
                    <a:bodyPr/>
                    <a:lstStyle/>
                    <a:p>
                      <a:pPr algn="l"/>
                      <a:r>
                        <a:rPr lang="de-DE" sz="1200">
                          <a:effectLst/>
                        </a:rPr>
                        <a:t>1°</a:t>
                      </a:r>
                    </a:p>
                  </a:txBody>
                  <a:tcPr marL="37340" marR="37340" marT="37340" marB="37340" anchor="ctr">
                    <a:lnL>
                      <a:noFill/>
                    </a:lnL>
                    <a:lnR>
                      <a:noFill/>
                    </a:lnR>
                    <a:lnT>
                      <a:noFill/>
                    </a:lnT>
                    <a:lnB>
                      <a:noFill/>
                    </a:lnB>
                    <a:solidFill>
                      <a:srgbClr val="FFFFFF"/>
                    </a:solidFill>
                  </a:tcPr>
                </a:tc>
                <a:tc>
                  <a:txBody>
                    <a:bodyPr/>
                    <a:lstStyle/>
                    <a:p>
                      <a:pPr algn="l"/>
                      <a:r>
                        <a:rPr lang="fr-FR" sz="1200" dirty="0">
                          <a:effectLst/>
                        </a:rPr>
                        <a:t>sur un véhicule automoteur, autre qu’un autocar ou autobus,</a:t>
                      </a:r>
                    </a:p>
                  </a:txBody>
                  <a:tcPr marL="37340" marR="37340" marT="37340" marB="37340" anchor="ctr">
                    <a:lnL>
                      <a:noFill/>
                    </a:lnL>
                    <a:lnR>
                      <a:noFill/>
                    </a:lnR>
                    <a:lnT>
                      <a:noFill/>
                    </a:lnT>
                    <a:lnB>
                      <a:noFill/>
                    </a:lnB>
                    <a:solidFill>
                      <a:srgbClr val="FFFFFF"/>
                    </a:solidFill>
                  </a:tcPr>
                </a:tc>
                <a:tc>
                  <a:txBody>
                    <a:bodyPr/>
                    <a:lstStyle/>
                    <a:p>
                      <a:pPr algn="l"/>
                      <a:endParaRPr lang="de-DE" sz="1200">
                        <a:effectLst/>
                      </a:endParaRP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1080406963"/>
                  </a:ext>
                </a:extLst>
              </a:tr>
              <a:tr h="289757">
                <a:tc>
                  <a:txBody>
                    <a:bodyPr/>
                    <a:lstStyle/>
                    <a:p>
                      <a:pPr algn="l"/>
                      <a:endParaRPr lang="fr-FR" sz="1200" noProof="0" dirty="0">
                        <a:effectLst/>
                      </a:endParaRPr>
                    </a:p>
                  </a:txBody>
                  <a:tcPr marL="37340" marR="37340" marT="37340" marB="37340" anchor="ctr">
                    <a:lnL>
                      <a:noFill/>
                    </a:lnL>
                    <a:lnR>
                      <a:noFill/>
                    </a:lnR>
                    <a:lnT>
                      <a:noFill/>
                    </a:lnT>
                    <a:lnB>
                      <a:noFill/>
                    </a:lnB>
                    <a:solidFill>
                      <a:srgbClr val="FFFFFF"/>
                    </a:solidFill>
                  </a:tcPr>
                </a:tc>
                <a:tc>
                  <a:txBody>
                    <a:bodyPr/>
                    <a:lstStyle/>
                    <a:p>
                      <a:pPr algn="l"/>
                      <a:r>
                        <a:rPr lang="fr-FR" sz="1200" noProof="0" dirty="0">
                          <a:effectLst/>
                        </a:rPr>
                        <a:t>- à trois essieux</a:t>
                      </a:r>
                    </a:p>
                  </a:txBody>
                  <a:tcPr marL="37340" marR="37340" marT="37340" marB="37340" anchor="ctr">
                    <a:lnL>
                      <a:noFill/>
                    </a:lnL>
                    <a:lnR>
                      <a:noFill/>
                    </a:lnR>
                    <a:lnT>
                      <a:noFill/>
                    </a:lnT>
                    <a:lnB>
                      <a:noFill/>
                    </a:lnB>
                    <a:solidFill>
                      <a:srgbClr val="FFFFFF"/>
                    </a:solidFill>
                  </a:tcPr>
                </a:tc>
                <a:tc>
                  <a:txBody>
                    <a:bodyPr/>
                    <a:lstStyle/>
                    <a:p>
                      <a:pPr algn="l"/>
                      <a:r>
                        <a:rPr lang="de-DE" sz="1200">
                          <a:effectLst/>
                        </a:rPr>
                        <a:t>27 tonnes ;</a:t>
                      </a: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3011931728"/>
                  </a:ext>
                </a:extLst>
              </a:tr>
              <a:tr h="289757">
                <a:tc>
                  <a:txBody>
                    <a:bodyPr/>
                    <a:lstStyle/>
                    <a:p>
                      <a:pPr algn="l"/>
                      <a:r>
                        <a:rPr lang="de-DE" sz="1200">
                          <a:effectLst/>
                        </a:rPr>
                        <a:t>2°</a:t>
                      </a:r>
                    </a:p>
                  </a:txBody>
                  <a:tcPr marL="37340" marR="37340" marT="37340" marB="37340" anchor="ctr">
                    <a:lnL>
                      <a:noFill/>
                    </a:lnL>
                    <a:lnR>
                      <a:noFill/>
                    </a:lnR>
                    <a:lnT>
                      <a:noFill/>
                    </a:lnT>
                    <a:lnB>
                      <a:noFill/>
                    </a:lnB>
                    <a:solidFill>
                      <a:srgbClr val="FFFFFF"/>
                    </a:solidFill>
                  </a:tcPr>
                </a:tc>
                <a:tc>
                  <a:txBody>
                    <a:bodyPr/>
                    <a:lstStyle/>
                    <a:p>
                      <a:pPr algn="l"/>
                      <a:r>
                        <a:rPr lang="fr-FR" sz="1200" dirty="0">
                          <a:effectLst/>
                        </a:rPr>
                        <a:t>sur un autobus ou autocar</a:t>
                      </a:r>
                    </a:p>
                  </a:txBody>
                  <a:tcPr marL="37340" marR="37340" marT="37340" marB="37340" anchor="ctr">
                    <a:lnL>
                      <a:noFill/>
                    </a:lnL>
                    <a:lnR>
                      <a:noFill/>
                    </a:lnR>
                    <a:lnT>
                      <a:noFill/>
                    </a:lnT>
                    <a:lnB>
                      <a:noFill/>
                    </a:lnB>
                    <a:solidFill>
                      <a:srgbClr val="FFFFFF"/>
                    </a:solidFill>
                  </a:tcPr>
                </a:tc>
                <a:tc>
                  <a:txBody>
                    <a:bodyPr/>
                    <a:lstStyle/>
                    <a:p>
                      <a:pPr algn="l"/>
                      <a:endParaRPr lang="de-DE" sz="1200">
                        <a:effectLst/>
                      </a:endParaRP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804420655"/>
                  </a:ext>
                </a:extLst>
              </a:tr>
              <a:tr h="289757">
                <a:tc>
                  <a:txBody>
                    <a:bodyPr/>
                    <a:lstStyle/>
                    <a:p>
                      <a:pPr algn="l"/>
                      <a:endParaRPr lang="de-DE" sz="1200">
                        <a:effectLst/>
                      </a:endParaRPr>
                    </a:p>
                  </a:txBody>
                  <a:tcPr marL="37340" marR="37340" marT="37340" marB="37340" anchor="ctr">
                    <a:lnL>
                      <a:noFill/>
                    </a:lnL>
                    <a:lnR>
                      <a:noFill/>
                    </a:lnR>
                    <a:lnT>
                      <a:noFill/>
                    </a:lnT>
                    <a:lnB>
                      <a:noFill/>
                    </a:lnB>
                    <a:solidFill>
                      <a:srgbClr val="FFFFFF"/>
                    </a:solidFill>
                  </a:tcPr>
                </a:tc>
                <a:tc>
                  <a:txBody>
                    <a:bodyPr/>
                    <a:lstStyle/>
                    <a:p>
                      <a:pPr algn="l"/>
                      <a:r>
                        <a:rPr lang="fr-FR" sz="1200">
                          <a:effectLst/>
                        </a:rPr>
                        <a:t>- à articulation à trois essieux</a:t>
                      </a:r>
                    </a:p>
                  </a:txBody>
                  <a:tcPr marL="37340" marR="37340" marT="37340" marB="37340" anchor="ctr">
                    <a:lnL>
                      <a:noFill/>
                    </a:lnL>
                    <a:lnR>
                      <a:noFill/>
                    </a:lnR>
                    <a:lnT>
                      <a:noFill/>
                    </a:lnT>
                    <a:lnB>
                      <a:noFill/>
                    </a:lnB>
                    <a:solidFill>
                      <a:srgbClr val="FFFFFF"/>
                    </a:solidFill>
                  </a:tcPr>
                </a:tc>
                <a:tc>
                  <a:txBody>
                    <a:bodyPr/>
                    <a:lstStyle/>
                    <a:p>
                      <a:pPr algn="l"/>
                      <a:r>
                        <a:rPr lang="de-DE" sz="1200">
                          <a:effectLst/>
                        </a:rPr>
                        <a:t>29 tonnes ;</a:t>
                      </a: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1820813472"/>
                  </a:ext>
                </a:extLst>
              </a:tr>
              <a:tr h="289757">
                <a:tc>
                  <a:txBody>
                    <a:bodyPr/>
                    <a:lstStyle/>
                    <a:p>
                      <a:pPr algn="l"/>
                      <a:r>
                        <a:rPr lang="de-DE" sz="1200">
                          <a:effectLst/>
                        </a:rPr>
                        <a:t>3°</a:t>
                      </a:r>
                    </a:p>
                  </a:txBody>
                  <a:tcPr marL="37340" marR="37340" marT="37340" marB="37340" anchor="ctr">
                    <a:lnL>
                      <a:noFill/>
                    </a:lnL>
                    <a:lnR>
                      <a:noFill/>
                    </a:lnR>
                    <a:lnT>
                      <a:noFill/>
                    </a:lnT>
                    <a:lnB>
                      <a:noFill/>
                    </a:lnB>
                    <a:solidFill>
                      <a:srgbClr val="FFFFFF"/>
                    </a:solidFill>
                  </a:tcPr>
                </a:tc>
                <a:tc>
                  <a:txBody>
                    <a:bodyPr/>
                    <a:lstStyle/>
                    <a:p>
                      <a:pPr algn="l"/>
                      <a:r>
                        <a:rPr lang="fr-FR" sz="1200" b="0" i="0" noProof="0" dirty="0">
                          <a:effectLst/>
                        </a:rPr>
                        <a:t>sur un ensemble de véhicules couplés</a:t>
                      </a:r>
                      <a:endParaRPr lang="fr-FR" sz="1200" noProof="0" dirty="0">
                        <a:effectLst/>
                      </a:endParaRPr>
                    </a:p>
                  </a:txBody>
                  <a:tcPr marL="37340" marR="37340" marT="37340" marB="37340" anchor="ctr">
                    <a:lnL>
                      <a:noFill/>
                    </a:lnL>
                    <a:lnR>
                      <a:noFill/>
                    </a:lnR>
                    <a:lnT>
                      <a:noFill/>
                    </a:lnT>
                    <a:lnB>
                      <a:noFill/>
                    </a:lnB>
                    <a:solidFill>
                      <a:srgbClr val="FFFFFF"/>
                    </a:solidFill>
                  </a:tcPr>
                </a:tc>
                <a:tc>
                  <a:txBody>
                    <a:bodyPr/>
                    <a:lstStyle/>
                    <a:p>
                      <a:pPr algn="l"/>
                      <a:r>
                        <a:rPr lang="fr-FR" sz="1200" noProof="0" dirty="0">
                          <a:effectLst/>
                        </a:rPr>
                        <a:t>45 tonnes.</a:t>
                      </a: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411083555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15</a:t>
            </a:fld>
            <a:endParaRPr dirty="0"/>
          </a:p>
        </p:txBody>
      </p:sp>
      <p:sp>
        <p:nvSpPr>
          <p:cNvPr id="3" name="object 3"/>
          <p:cNvSpPr txBox="1"/>
          <p:nvPr/>
        </p:nvSpPr>
        <p:spPr>
          <a:xfrm>
            <a:off x="546303" y="945537"/>
            <a:ext cx="6381115" cy="746760"/>
          </a:xfrm>
          <a:prstGeom prst="rect">
            <a:avLst/>
          </a:prstGeom>
        </p:spPr>
        <p:txBody>
          <a:bodyPr vert="horz" wrap="square" lIns="0" tIns="99060" rIns="0" bIns="0" rtlCol="0">
            <a:spAutoFit/>
          </a:bodyPr>
          <a:lstStyle/>
          <a:p>
            <a:pPr marL="26670">
              <a:lnSpc>
                <a:spcPct val="100000"/>
              </a:lnSpc>
              <a:spcBef>
                <a:spcPts val="780"/>
              </a:spcBef>
            </a:pPr>
            <a:r>
              <a:rPr sz="1800" b="1" u="sng" spc="-5" dirty="0">
                <a:uFill>
                  <a:solidFill>
                    <a:srgbClr val="000000"/>
                  </a:solidFill>
                </a:uFill>
                <a:latin typeface="Calibri"/>
                <a:cs typeface="Calibri"/>
              </a:rPr>
              <a:t>Chapitre</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III.</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5" dirty="0">
                <a:uFill>
                  <a:solidFill>
                    <a:srgbClr val="000000"/>
                  </a:solidFill>
                </a:uFill>
                <a:latin typeface="Calibri"/>
                <a:cs typeface="Calibri"/>
              </a:rPr>
              <a:t> Aménagement</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des</a:t>
            </a:r>
            <a:r>
              <a:rPr sz="1800" b="1" u="sng" spc="-30" dirty="0">
                <a:uFill>
                  <a:solidFill>
                    <a:srgbClr val="000000"/>
                  </a:solidFill>
                </a:uFill>
                <a:latin typeface="Calibri"/>
                <a:cs typeface="Calibri"/>
              </a:rPr>
              <a:t> </a:t>
            </a:r>
            <a:r>
              <a:rPr sz="1800" b="1" u="sng" spc="-5" dirty="0">
                <a:uFill>
                  <a:solidFill>
                    <a:srgbClr val="000000"/>
                  </a:solidFill>
                </a:uFill>
                <a:latin typeface="Calibri"/>
                <a:cs typeface="Calibri"/>
              </a:rPr>
              <a:t>véhicules</a:t>
            </a:r>
            <a:r>
              <a:rPr sz="1800" b="1" u="sng" spc="-35" dirty="0">
                <a:uFill>
                  <a:solidFill>
                    <a:srgbClr val="000000"/>
                  </a:solidFill>
                </a:uFill>
                <a:latin typeface="Calibri"/>
                <a:cs typeface="Calibri"/>
              </a:rPr>
              <a:t> </a:t>
            </a:r>
            <a:r>
              <a:rPr sz="1800" b="1" u="sng" spc="-5" dirty="0">
                <a:uFill>
                  <a:solidFill>
                    <a:srgbClr val="000000"/>
                  </a:solidFill>
                </a:uFill>
                <a:latin typeface="Calibri"/>
                <a:cs typeface="Calibri"/>
              </a:rPr>
              <a:t>et</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de</a:t>
            </a:r>
            <a:r>
              <a:rPr sz="1800" b="1" u="sng" spc="-5" dirty="0">
                <a:uFill>
                  <a:solidFill>
                    <a:srgbClr val="000000"/>
                  </a:solidFill>
                </a:uFill>
                <a:latin typeface="Calibri"/>
                <a:cs typeface="Calibri"/>
              </a:rPr>
              <a:t> leurs</a:t>
            </a:r>
            <a:r>
              <a:rPr sz="1800" b="1" u="sng" spc="-30" dirty="0">
                <a:uFill>
                  <a:solidFill>
                    <a:srgbClr val="000000"/>
                  </a:solidFill>
                </a:uFill>
                <a:latin typeface="Calibri"/>
                <a:cs typeface="Calibri"/>
              </a:rPr>
              <a:t> </a:t>
            </a:r>
            <a:r>
              <a:rPr sz="1800" b="1" u="sng" spc="-10" dirty="0">
                <a:uFill>
                  <a:solidFill>
                    <a:srgbClr val="000000"/>
                  </a:solidFill>
                </a:uFill>
                <a:latin typeface="Calibri"/>
                <a:cs typeface="Calibri"/>
              </a:rPr>
              <a:t>chargements</a:t>
            </a:r>
            <a:endParaRPr sz="1800" dirty="0">
              <a:latin typeface="Calibri"/>
              <a:cs typeface="Calibri"/>
            </a:endParaRPr>
          </a:p>
          <a:p>
            <a:pPr marL="12700">
              <a:lnSpc>
                <a:spcPct val="100000"/>
              </a:lnSpc>
              <a:spcBef>
                <a:spcPts val="675"/>
              </a:spcBef>
            </a:pPr>
            <a:r>
              <a:rPr sz="1800" i="1" u="sng" spc="-5" dirty="0">
                <a:uFill>
                  <a:solidFill>
                    <a:srgbClr val="000000"/>
                  </a:solidFill>
                </a:uFill>
                <a:latin typeface="Calibri"/>
                <a:cs typeface="Calibri"/>
              </a:rPr>
              <a:t>Art.</a:t>
            </a:r>
            <a:r>
              <a:rPr sz="1800" i="1" u="sng" spc="-35" dirty="0">
                <a:uFill>
                  <a:solidFill>
                    <a:srgbClr val="000000"/>
                  </a:solidFill>
                </a:uFill>
                <a:latin typeface="Calibri"/>
                <a:cs typeface="Calibri"/>
              </a:rPr>
              <a:t> </a:t>
            </a:r>
            <a:r>
              <a:rPr sz="1800" i="1" u="sng" dirty="0">
                <a:uFill>
                  <a:solidFill>
                    <a:srgbClr val="000000"/>
                  </a:solidFill>
                </a:uFill>
                <a:latin typeface="Calibri"/>
                <a:cs typeface="Calibri"/>
              </a:rPr>
              <a:t>12</a:t>
            </a:r>
            <a:r>
              <a:rPr sz="1800" i="1" spc="145" dirty="0">
                <a:latin typeface="Calibri"/>
                <a:cs typeface="Calibri"/>
              </a:rPr>
              <a:t> </a:t>
            </a:r>
            <a:r>
              <a:rPr sz="1800" i="1" spc="-5" dirty="0">
                <a:latin typeface="Calibri"/>
                <a:cs typeface="Calibri"/>
              </a:rPr>
              <a:t>(masses </a:t>
            </a:r>
            <a:r>
              <a:rPr lang="fr-LU" i="1" dirty="0">
                <a:latin typeface="Calibri"/>
                <a:cs typeface="Calibri"/>
              </a:rPr>
              <a:t>4</a:t>
            </a:r>
            <a:r>
              <a:rPr sz="1800" i="1" dirty="0">
                <a:latin typeface="Calibri"/>
                <a:cs typeface="Calibri"/>
              </a:rPr>
              <a:t>/</a:t>
            </a:r>
            <a:r>
              <a:rPr lang="fr-LU" sz="1800" i="1" dirty="0">
                <a:latin typeface="Calibri"/>
                <a:cs typeface="Calibri"/>
              </a:rPr>
              <a:t>7</a:t>
            </a:r>
            <a:r>
              <a:rPr sz="1800" i="1" dirty="0">
                <a:latin typeface="Calibri"/>
                <a:cs typeface="Calibri"/>
              </a:rPr>
              <a:t>)</a:t>
            </a:r>
            <a:endParaRPr sz="1800" dirty="0">
              <a:latin typeface="Calibri"/>
              <a:cs typeface="Calibri"/>
            </a:endParaRPr>
          </a:p>
        </p:txBody>
      </p:sp>
      <p:sp>
        <p:nvSpPr>
          <p:cNvPr id="14" name="Rechteck 13"/>
          <p:cNvSpPr/>
          <p:nvPr/>
        </p:nvSpPr>
        <p:spPr>
          <a:xfrm>
            <a:off x="457200" y="1905000"/>
            <a:ext cx="7890636" cy="646331"/>
          </a:xfrm>
          <a:prstGeom prst="rect">
            <a:avLst/>
          </a:prstGeom>
        </p:spPr>
        <p:txBody>
          <a:bodyPr wrap="square">
            <a:spAutoFit/>
          </a:bodyPr>
          <a:lstStyle/>
          <a:p>
            <a:r>
              <a:rPr lang="fr-FR" sz="1200" dirty="0"/>
              <a:t>Pour les véhicules utilitaires lourds à émission nulle, la masse maximale autorisée prévue au paragraphe 3 peut être augmentée de la masse supplémentaire nécessaire en raison du système de stockage d’énergie sans pour autant excéder les valeurs suivantes :</a:t>
            </a:r>
            <a:endParaRPr lang="de-DE" sz="1200" dirty="0"/>
          </a:p>
        </p:txBody>
      </p:sp>
      <p:graphicFrame>
        <p:nvGraphicFramePr>
          <p:cNvPr id="15" name="Tabelle 14"/>
          <p:cNvGraphicFramePr>
            <a:graphicFrameLocks noGrp="1"/>
          </p:cNvGraphicFramePr>
          <p:nvPr>
            <p:extLst>
              <p:ext uri="{D42A27DB-BD31-4B8C-83A1-F6EECF244321}">
                <p14:modId xmlns:p14="http://schemas.microsoft.com/office/powerpoint/2010/main" val="185852789"/>
              </p:ext>
            </p:extLst>
          </p:nvPr>
        </p:nvGraphicFramePr>
        <p:xfrm>
          <a:off x="546303" y="2814338"/>
          <a:ext cx="8194674" cy="2028299"/>
        </p:xfrm>
        <a:graphic>
          <a:graphicData uri="http://schemas.openxmlformats.org/drawingml/2006/table">
            <a:tbl>
              <a:tblPr/>
              <a:tblGrid>
                <a:gridCol w="409684">
                  <a:extLst>
                    <a:ext uri="{9D8B030D-6E8A-4147-A177-3AD203B41FA5}">
                      <a16:colId xmlns:a16="http://schemas.microsoft.com/office/drawing/2014/main" val="2701249147"/>
                    </a:ext>
                  </a:extLst>
                </a:gridCol>
                <a:gridCol w="6555698">
                  <a:extLst>
                    <a:ext uri="{9D8B030D-6E8A-4147-A177-3AD203B41FA5}">
                      <a16:colId xmlns:a16="http://schemas.microsoft.com/office/drawing/2014/main" val="3516577888"/>
                    </a:ext>
                  </a:extLst>
                </a:gridCol>
                <a:gridCol w="1229292">
                  <a:extLst>
                    <a:ext uri="{9D8B030D-6E8A-4147-A177-3AD203B41FA5}">
                      <a16:colId xmlns:a16="http://schemas.microsoft.com/office/drawing/2014/main" val="1370237532"/>
                    </a:ext>
                  </a:extLst>
                </a:gridCol>
              </a:tblGrid>
              <a:tr h="289757">
                <a:tc>
                  <a:txBody>
                    <a:bodyPr/>
                    <a:lstStyle/>
                    <a:p>
                      <a:pPr algn="l"/>
                      <a:r>
                        <a:rPr lang="de-DE" sz="1200">
                          <a:effectLst/>
                          <a:latin typeface="+mn-lt"/>
                        </a:rPr>
                        <a:t>1°</a:t>
                      </a:r>
                    </a:p>
                  </a:txBody>
                  <a:tcPr marL="37340" marR="37340" marT="37340" marB="37340" anchor="ctr">
                    <a:lnL>
                      <a:noFill/>
                    </a:lnL>
                    <a:lnR>
                      <a:noFill/>
                    </a:lnR>
                    <a:lnT>
                      <a:noFill/>
                    </a:lnT>
                    <a:lnB>
                      <a:noFill/>
                    </a:lnB>
                    <a:solidFill>
                      <a:srgbClr val="FFFFFF"/>
                    </a:solidFill>
                  </a:tcPr>
                </a:tc>
                <a:tc>
                  <a:txBody>
                    <a:bodyPr/>
                    <a:lstStyle/>
                    <a:p>
                      <a:pPr algn="l"/>
                      <a:r>
                        <a:rPr lang="fr-FR" sz="1200" dirty="0">
                          <a:effectLst/>
                          <a:latin typeface="+mn-lt"/>
                        </a:rPr>
                        <a:t>sur un véhicule automoteur autre qu’un autocar ou autobus,</a:t>
                      </a:r>
                    </a:p>
                  </a:txBody>
                  <a:tcPr marL="37340" marR="37340" marT="37340" marB="37340" anchor="ctr">
                    <a:lnL>
                      <a:noFill/>
                    </a:lnL>
                    <a:lnR>
                      <a:noFill/>
                    </a:lnR>
                    <a:lnT>
                      <a:noFill/>
                    </a:lnT>
                    <a:lnB>
                      <a:noFill/>
                    </a:lnB>
                    <a:solidFill>
                      <a:srgbClr val="FFFFFF"/>
                    </a:solidFill>
                  </a:tcPr>
                </a:tc>
                <a:tc>
                  <a:txBody>
                    <a:bodyPr/>
                    <a:lstStyle/>
                    <a:p>
                      <a:pPr algn="l"/>
                      <a:endParaRPr lang="de-DE" sz="1200">
                        <a:effectLst/>
                        <a:latin typeface="+mn-lt"/>
                      </a:endParaRP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1563298798"/>
                  </a:ext>
                </a:extLst>
              </a:tr>
              <a:tr h="289757">
                <a:tc>
                  <a:txBody>
                    <a:bodyPr/>
                    <a:lstStyle/>
                    <a:p>
                      <a:pPr algn="l"/>
                      <a:endParaRPr lang="de-DE" sz="1200">
                        <a:effectLst/>
                        <a:latin typeface="+mn-lt"/>
                      </a:endParaRPr>
                    </a:p>
                  </a:txBody>
                  <a:tcPr marL="37340" marR="37340" marT="37340" marB="37340" anchor="ctr">
                    <a:lnL>
                      <a:noFill/>
                    </a:lnL>
                    <a:lnR>
                      <a:noFill/>
                    </a:lnR>
                    <a:lnT>
                      <a:noFill/>
                    </a:lnT>
                    <a:lnB>
                      <a:noFill/>
                    </a:lnB>
                    <a:solidFill>
                      <a:srgbClr val="FFFFFF"/>
                    </a:solidFill>
                  </a:tcPr>
                </a:tc>
                <a:tc>
                  <a:txBody>
                    <a:bodyPr/>
                    <a:lstStyle/>
                    <a:p>
                      <a:pPr algn="l"/>
                      <a:r>
                        <a:rPr lang="fr-FR" sz="1200" b="0" i="0" noProof="0" dirty="0">
                          <a:effectLst/>
                          <a:latin typeface="+mn-lt"/>
                        </a:rPr>
                        <a:t>- à deux essieux</a:t>
                      </a:r>
                      <a:endParaRPr lang="fr-FR" sz="1200" noProof="0" dirty="0">
                        <a:effectLst/>
                        <a:latin typeface="+mn-lt"/>
                      </a:endParaRPr>
                    </a:p>
                  </a:txBody>
                  <a:tcPr marL="37340" marR="37340" marT="37340" marB="37340" anchor="ctr">
                    <a:lnL>
                      <a:noFill/>
                    </a:lnL>
                    <a:lnR>
                      <a:noFill/>
                    </a:lnR>
                    <a:lnT>
                      <a:noFill/>
                    </a:lnT>
                    <a:lnB>
                      <a:noFill/>
                    </a:lnB>
                    <a:solidFill>
                      <a:srgbClr val="FFFFFF"/>
                    </a:solidFill>
                  </a:tcPr>
                </a:tc>
                <a:tc>
                  <a:txBody>
                    <a:bodyPr/>
                    <a:lstStyle/>
                    <a:p>
                      <a:pPr algn="l"/>
                      <a:r>
                        <a:rPr lang="fr-FR" sz="1200" noProof="0" dirty="0">
                          <a:effectLst/>
                          <a:latin typeface="+mn-lt"/>
                        </a:rPr>
                        <a:t>20 tonnes ;</a:t>
                      </a: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2633945852"/>
                  </a:ext>
                </a:extLst>
              </a:tr>
              <a:tr h="289757">
                <a:tc>
                  <a:txBody>
                    <a:bodyPr/>
                    <a:lstStyle/>
                    <a:p>
                      <a:pPr algn="l"/>
                      <a:endParaRPr lang="de-DE" sz="1200">
                        <a:effectLst/>
                        <a:latin typeface="+mn-lt"/>
                      </a:endParaRPr>
                    </a:p>
                  </a:txBody>
                  <a:tcPr marL="37340" marR="37340" marT="37340" marB="37340" anchor="ctr">
                    <a:lnL>
                      <a:noFill/>
                    </a:lnL>
                    <a:lnR>
                      <a:noFill/>
                    </a:lnR>
                    <a:lnT>
                      <a:noFill/>
                    </a:lnT>
                    <a:lnB>
                      <a:noFill/>
                    </a:lnB>
                    <a:solidFill>
                      <a:srgbClr val="FFFFFF"/>
                    </a:solidFill>
                  </a:tcPr>
                </a:tc>
                <a:tc>
                  <a:txBody>
                    <a:bodyPr/>
                    <a:lstStyle/>
                    <a:p>
                      <a:pPr algn="l"/>
                      <a:r>
                        <a:rPr lang="de-DE" sz="1200" dirty="0">
                          <a:effectLst/>
                          <a:latin typeface="+mn-lt"/>
                        </a:rPr>
                        <a:t>- </a:t>
                      </a:r>
                      <a:r>
                        <a:rPr lang="fr-FR" sz="1200" noProof="0" dirty="0">
                          <a:effectLst/>
                          <a:latin typeface="+mn-lt"/>
                        </a:rPr>
                        <a:t>à trois essieux</a:t>
                      </a:r>
                    </a:p>
                  </a:txBody>
                  <a:tcPr marL="37340" marR="37340" marT="37340" marB="37340" anchor="ctr">
                    <a:lnL>
                      <a:noFill/>
                    </a:lnL>
                    <a:lnR>
                      <a:noFill/>
                    </a:lnR>
                    <a:lnT>
                      <a:noFill/>
                    </a:lnT>
                    <a:lnB>
                      <a:noFill/>
                    </a:lnB>
                    <a:solidFill>
                      <a:srgbClr val="FFFFFF"/>
                    </a:solidFill>
                  </a:tcPr>
                </a:tc>
                <a:tc>
                  <a:txBody>
                    <a:bodyPr/>
                    <a:lstStyle/>
                    <a:p>
                      <a:pPr algn="l"/>
                      <a:r>
                        <a:rPr lang="fr-FR" sz="1200" noProof="0" dirty="0">
                          <a:effectLst/>
                          <a:latin typeface="+mn-lt"/>
                        </a:rPr>
                        <a:t>28 tonnes ;</a:t>
                      </a: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1084432067"/>
                  </a:ext>
                </a:extLst>
              </a:tr>
              <a:tr h="289757">
                <a:tc>
                  <a:txBody>
                    <a:bodyPr/>
                    <a:lstStyle/>
                    <a:p>
                      <a:pPr algn="l"/>
                      <a:r>
                        <a:rPr lang="de-DE" sz="1200">
                          <a:effectLst/>
                          <a:latin typeface="+mn-lt"/>
                        </a:rPr>
                        <a:t>2°</a:t>
                      </a:r>
                    </a:p>
                  </a:txBody>
                  <a:tcPr marL="37340" marR="37340" marT="37340" marB="37340" anchor="ctr">
                    <a:lnL>
                      <a:noFill/>
                    </a:lnL>
                    <a:lnR>
                      <a:noFill/>
                    </a:lnR>
                    <a:lnT>
                      <a:noFill/>
                    </a:lnT>
                    <a:lnB>
                      <a:noFill/>
                    </a:lnB>
                    <a:solidFill>
                      <a:srgbClr val="FFFFFF"/>
                    </a:solidFill>
                  </a:tcPr>
                </a:tc>
                <a:tc>
                  <a:txBody>
                    <a:bodyPr/>
                    <a:lstStyle/>
                    <a:p>
                      <a:pPr algn="l"/>
                      <a:r>
                        <a:rPr lang="fr-FR" sz="1200" dirty="0">
                          <a:effectLst/>
                          <a:latin typeface="+mn-lt"/>
                        </a:rPr>
                        <a:t>sur un autobus ou autocar</a:t>
                      </a:r>
                    </a:p>
                  </a:txBody>
                  <a:tcPr marL="37340" marR="37340" marT="37340" marB="37340" anchor="ctr">
                    <a:lnL>
                      <a:noFill/>
                    </a:lnL>
                    <a:lnR>
                      <a:noFill/>
                    </a:lnR>
                    <a:lnT>
                      <a:noFill/>
                    </a:lnT>
                    <a:lnB>
                      <a:noFill/>
                    </a:lnB>
                    <a:solidFill>
                      <a:srgbClr val="FFFFFF"/>
                    </a:solidFill>
                  </a:tcPr>
                </a:tc>
                <a:tc>
                  <a:txBody>
                    <a:bodyPr/>
                    <a:lstStyle/>
                    <a:p>
                      <a:pPr algn="l"/>
                      <a:endParaRPr lang="fr-FR" sz="1200" noProof="0" dirty="0">
                        <a:effectLst/>
                        <a:latin typeface="+mn-lt"/>
                      </a:endParaRP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3639369865"/>
                  </a:ext>
                </a:extLst>
              </a:tr>
              <a:tr h="289757">
                <a:tc>
                  <a:txBody>
                    <a:bodyPr/>
                    <a:lstStyle/>
                    <a:p>
                      <a:pPr algn="l"/>
                      <a:endParaRPr lang="de-DE" sz="1200">
                        <a:effectLst/>
                        <a:latin typeface="+mn-lt"/>
                      </a:endParaRPr>
                    </a:p>
                  </a:txBody>
                  <a:tcPr marL="37340" marR="37340" marT="37340" marB="37340" anchor="ctr">
                    <a:lnL>
                      <a:noFill/>
                    </a:lnL>
                    <a:lnR>
                      <a:noFill/>
                    </a:lnR>
                    <a:lnT>
                      <a:noFill/>
                    </a:lnT>
                    <a:lnB>
                      <a:noFill/>
                    </a:lnB>
                    <a:solidFill>
                      <a:srgbClr val="FFFFFF"/>
                    </a:solidFill>
                  </a:tcPr>
                </a:tc>
                <a:tc>
                  <a:txBody>
                    <a:bodyPr/>
                    <a:lstStyle/>
                    <a:p>
                      <a:pPr algn="l"/>
                      <a:r>
                        <a:rPr lang="de-DE" sz="1200" dirty="0">
                          <a:effectLst/>
                          <a:latin typeface="+mn-lt"/>
                        </a:rPr>
                        <a:t>- </a:t>
                      </a:r>
                      <a:r>
                        <a:rPr lang="fr-FR" sz="1200" noProof="0" dirty="0">
                          <a:effectLst/>
                          <a:latin typeface="+mn-lt"/>
                        </a:rPr>
                        <a:t>à trois essieux</a:t>
                      </a:r>
                    </a:p>
                  </a:txBody>
                  <a:tcPr marL="37340" marR="37340" marT="37340" marB="37340" anchor="ctr">
                    <a:lnL>
                      <a:noFill/>
                    </a:lnL>
                    <a:lnR>
                      <a:noFill/>
                    </a:lnR>
                    <a:lnT>
                      <a:noFill/>
                    </a:lnT>
                    <a:lnB>
                      <a:noFill/>
                    </a:lnB>
                    <a:solidFill>
                      <a:srgbClr val="FFFFFF"/>
                    </a:solidFill>
                  </a:tcPr>
                </a:tc>
                <a:tc>
                  <a:txBody>
                    <a:bodyPr/>
                    <a:lstStyle/>
                    <a:p>
                      <a:pPr algn="l"/>
                      <a:r>
                        <a:rPr lang="fr-FR" sz="1200" noProof="0" dirty="0">
                          <a:effectLst/>
                          <a:latin typeface="+mn-lt"/>
                        </a:rPr>
                        <a:t>28 tonnes ;</a:t>
                      </a: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3998611658"/>
                  </a:ext>
                </a:extLst>
              </a:tr>
              <a:tr h="289757">
                <a:tc>
                  <a:txBody>
                    <a:bodyPr/>
                    <a:lstStyle/>
                    <a:p>
                      <a:pPr algn="l"/>
                      <a:endParaRPr lang="de-DE" sz="1200">
                        <a:effectLst/>
                        <a:latin typeface="+mn-lt"/>
                      </a:endParaRPr>
                    </a:p>
                  </a:txBody>
                  <a:tcPr marL="37340" marR="37340" marT="37340" marB="37340" anchor="ctr">
                    <a:lnL>
                      <a:noFill/>
                    </a:lnL>
                    <a:lnR>
                      <a:noFill/>
                    </a:lnR>
                    <a:lnT>
                      <a:noFill/>
                    </a:lnT>
                    <a:lnB>
                      <a:noFill/>
                    </a:lnB>
                    <a:solidFill>
                      <a:srgbClr val="FFFFFF"/>
                    </a:solidFill>
                  </a:tcPr>
                </a:tc>
                <a:tc>
                  <a:txBody>
                    <a:bodyPr/>
                    <a:lstStyle/>
                    <a:p>
                      <a:pPr algn="l"/>
                      <a:r>
                        <a:rPr lang="fr-FR" sz="1200" dirty="0">
                          <a:effectLst/>
                          <a:latin typeface="+mn-lt"/>
                        </a:rPr>
                        <a:t>- à articulation à trois essieux</a:t>
                      </a:r>
                    </a:p>
                  </a:txBody>
                  <a:tcPr marL="37340" marR="37340" marT="37340" marB="37340" anchor="ctr">
                    <a:lnL>
                      <a:noFill/>
                    </a:lnL>
                    <a:lnR>
                      <a:noFill/>
                    </a:lnR>
                    <a:lnT>
                      <a:noFill/>
                    </a:lnT>
                    <a:lnB>
                      <a:noFill/>
                    </a:lnB>
                    <a:solidFill>
                      <a:srgbClr val="FFFFFF"/>
                    </a:solidFill>
                  </a:tcPr>
                </a:tc>
                <a:tc>
                  <a:txBody>
                    <a:bodyPr/>
                    <a:lstStyle/>
                    <a:p>
                      <a:pPr algn="l"/>
                      <a:r>
                        <a:rPr lang="fr-FR" sz="1200" noProof="0" dirty="0">
                          <a:effectLst/>
                          <a:latin typeface="+mn-lt"/>
                        </a:rPr>
                        <a:t>30 tonnes ;</a:t>
                      </a: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2625278178"/>
                  </a:ext>
                </a:extLst>
              </a:tr>
              <a:tr h="289757">
                <a:tc>
                  <a:txBody>
                    <a:bodyPr/>
                    <a:lstStyle/>
                    <a:p>
                      <a:pPr algn="l"/>
                      <a:r>
                        <a:rPr lang="de-DE" sz="1200">
                          <a:effectLst/>
                          <a:latin typeface="+mn-lt"/>
                        </a:rPr>
                        <a:t>3°</a:t>
                      </a:r>
                    </a:p>
                  </a:txBody>
                  <a:tcPr marL="37340" marR="37340" marT="37340" marB="37340" anchor="ctr">
                    <a:lnL>
                      <a:noFill/>
                    </a:lnL>
                    <a:lnR>
                      <a:noFill/>
                    </a:lnR>
                    <a:lnT>
                      <a:noFill/>
                    </a:lnT>
                    <a:lnB>
                      <a:noFill/>
                    </a:lnB>
                    <a:solidFill>
                      <a:srgbClr val="FFFFFF"/>
                    </a:solidFill>
                  </a:tcPr>
                </a:tc>
                <a:tc>
                  <a:txBody>
                    <a:bodyPr/>
                    <a:lstStyle/>
                    <a:p>
                      <a:pPr algn="l"/>
                      <a:r>
                        <a:rPr lang="fr-FR" sz="1200" b="0" i="0" dirty="0">
                          <a:effectLst/>
                          <a:latin typeface="+mn-lt"/>
                        </a:rPr>
                        <a:t>sur un ensemble de véhicules couplés</a:t>
                      </a:r>
                      <a:endParaRPr lang="fr-FR" sz="1200" dirty="0">
                        <a:effectLst/>
                        <a:latin typeface="+mn-lt"/>
                      </a:endParaRPr>
                    </a:p>
                  </a:txBody>
                  <a:tcPr marL="37340" marR="37340" marT="37340" marB="37340" anchor="ctr">
                    <a:lnL>
                      <a:noFill/>
                    </a:lnL>
                    <a:lnR>
                      <a:noFill/>
                    </a:lnR>
                    <a:lnT>
                      <a:noFill/>
                    </a:lnT>
                    <a:lnB>
                      <a:noFill/>
                    </a:lnB>
                    <a:solidFill>
                      <a:srgbClr val="FFFFFF"/>
                    </a:solidFill>
                  </a:tcPr>
                </a:tc>
                <a:tc>
                  <a:txBody>
                    <a:bodyPr/>
                    <a:lstStyle/>
                    <a:p>
                      <a:pPr algn="l"/>
                      <a:r>
                        <a:rPr lang="fr-FR" sz="1200" noProof="0" dirty="0">
                          <a:effectLst/>
                          <a:latin typeface="+mn-lt"/>
                        </a:rPr>
                        <a:t>46 tonnes.</a:t>
                      </a:r>
                    </a:p>
                  </a:txBody>
                  <a:tcPr marL="37340" marR="37340" marT="37340" marB="37340" anchor="ctr">
                    <a:lnL>
                      <a:noFill/>
                    </a:lnL>
                    <a:lnR>
                      <a:noFill/>
                    </a:lnR>
                    <a:lnT>
                      <a:noFill/>
                    </a:lnT>
                    <a:lnB>
                      <a:noFill/>
                    </a:lnB>
                    <a:solidFill>
                      <a:srgbClr val="FFFFFF"/>
                    </a:solidFill>
                  </a:tcPr>
                </a:tc>
                <a:extLst>
                  <a:ext uri="{0D108BD9-81ED-4DB2-BD59-A6C34878D82A}">
                    <a16:rowId xmlns:a16="http://schemas.microsoft.com/office/drawing/2014/main" val="3661025496"/>
                  </a:ext>
                </a:extLst>
              </a:tr>
            </a:tbl>
          </a:graphicData>
        </a:graphic>
      </p:graphicFrame>
    </p:spTree>
    <p:extLst>
      <p:ext uri="{BB962C8B-B14F-4D97-AF65-F5344CB8AC3E}">
        <p14:creationId xmlns:p14="http://schemas.microsoft.com/office/powerpoint/2010/main" val="53640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16</a:t>
            </a:fld>
            <a:endParaRPr dirty="0"/>
          </a:p>
        </p:txBody>
      </p:sp>
      <p:sp>
        <p:nvSpPr>
          <p:cNvPr id="3" name="object 3"/>
          <p:cNvSpPr txBox="1"/>
          <p:nvPr/>
        </p:nvSpPr>
        <p:spPr>
          <a:xfrm>
            <a:off x="546303" y="945537"/>
            <a:ext cx="6381115" cy="746760"/>
          </a:xfrm>
          <a:prstGeom prst="rect">
            <a:avLst/>
          </a:prstGeom>
        </p:spPr>
        <p:txBody>
          <a:bodyPr vert="horz" wrap="square" lIns="0" tIns="99060" rIns="0" bIns="0" rtlCol="0">
            <a:spAutoFit/>
          </a:bodyPr>
          <a:lstStyle/>
          <a:p>
            <a:pPr marL="26670">
              <a:lnSpc>
                <a:spcPct val="100000"/>
              </a:lnSpc>
              <a:spcBef>
                <a:spcPts val="780"/>
              </a:spcBef>
            </a:pPr>
            <a:r>
              <a:rPr sz="1800" b="1" u="sng" spc="-5" dirty="0">
                <a:uFill>
                  <a:solidFill>
                    <a:srgbClr val="000000"/>
                  </a:solidFill>
                </a:uFill>
                <a:latin typeface="Calibri"/>
                <a:cs typeface="Calibri"/>
              </a:rPr>
              <a:t>Chapitre</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III.</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5" dirty="0">
                <a:uFill>
                  <a:solidFill>
                    <a:srgbClr val="000000"/>
                  </a:solidFill>
                </a:uFill>
                <a:latin typeface="Calibri"/>
                <a:cs typeface="Calibri"/>
              </a:rPr>
              <a:t> Aménagement</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des</a:t>
            </a:r>
            <a:r>
              <a:rPr sz="1800" b="1" u="sng" spc="-30" dirty="0">
                <a:uFill>
                  <a:solidFill>
                    <a:srgbClr val="000000"/>
                  </a:solidFill>
                </a:uFill>
                <a:latin typeface="Calibri"/>
                <a:cs typeface="Calibri"/>
              </a:rPr>
              <a:t> </a:t>
            </a:r>
            <a:r>
              <a:rPr sz="1800" b="1" u="sng" spc="-5" dirty="0">
                <a:uFill>
                  <a:solidFill>
                    <a:srgbClr val="000000"/>
                  </a:solidFill>
                </a:uFill>
                <a:latin typeface="Calibri"/>
                <a:cs typeface="Calibri"/>
              </a:rPr>
              <a:t>véhicules</a:t>
            </a:r>
            <a:r>
              <a:rPr sz="1800" b="1" u="sng" spc="-35" dirty="0">
                <a:uFill>
                  <a:solidFill>
                    <a:srgbClr val="000000"/>
                  </a:solidFill>
                </a:uFill>
                <a:latin typeface="Calibri"/>
                <a:cs typeface="Calibri"/>
              </a:rPr>
              <a:t> </a:t>
            </a:r>
            <a:r>
              <a:rPr sz="1800" b="1" u="sng" spc="-5" dirty="0">
                <a:uFill>
                  <a:solidFill>
                    <a:srgbClr val="000000"/>
                  </a:solidFill>
                </a:uFill>
                <a:latin typeface="Calibri"/>
                <a:cs typeface="Calibri"/>
              </a:rPr>
              <a:t>et</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de</a:t>
            </a:r>
            <a:r>
              <a:rPr sz="1800" b="1" u="sng" spc="-5" dirty="0">
                <a:uFill>
                  <a:solidFill>
                    <a:srgbClr val="000000"/>
                  </a:solidFill>
                </a:uFill>
                <a:latin typeface="Calibri"/>
                <a:cs typeface="Calibri"/>
              </a:rPr>
              <a:t> leurs</a:t>
            </a:r>
            <a:r>
              <a:rPr sz="1800" b="1" u="sng" spc="-30" dirty="0">
                <a:uFill>
                  <a:solidFill>
                    <a:srgbClr val="000000"/>
                  </a:solidFill>
                </a:uFill>
                <a:latin typeface="Calibri"/>
                <a:cs typeface="Calibri"/>
              </a:rPr>
              <a:t> </a:t>
            </a:r>
            <a:r>
              <a:rPr sz="1800" b="1" u="sng" spc="-10" dirty="0">
                <a:uFill>
                  <a:solidFill>
                    <a:srgbClr val="000000"/>
                  </a:solidFill>
                </a:uFill>
                <a:latin typeface="Calibri"/>
                <a:cs typeface="Calibri"/>
              </a:rPr>
              <a:t>chargements</a:t>
            </a:r>
            <a:endParaRPr sz="1800" dirty="0">
              <a:latin typeface="Calibri"/>
              <a:cs typeface="Calibri"/>
            </a:endParaRPr>
          </a:p>
          <a:p>
            <a:pPr marL="12700">
              <a:lnSpc>
                <a:spcPct val="100000"/>
              </a:lnSpc>
              <a:spcBef>
                <a:spcPts val="675"/>
              </a:spcBef>
            </a:pPr>
            <a:r>
              <a:rPr sz="1800" i="1" u="sng" spc="-5" dirty="0">
                <a:uFill>
                  <a:solidFill>
                    <a:srgbClr val="000000"/>
                  </a:solidFill>
                </a:uFill>
                <a:latin typeface="Calibri"/>
                <a:cs typeface="Calibri"/>
              </a:rPr>
              <a:t>Art.</a:t>
            </a:r>
            <a:r>
              <a:rPr sz="1800" i="1" u="sng" spc="-30" dirty="0">
                <a:uFill>
                  <a:solidFill>
                    <a:srgbClr val="000000"/>
                  </a:solidFill>
                </a:uFill>
                <a:latin typeface="Calibri"/>
                <a:cs typeface="Calibri"/>
              </a:rPr>
              <a:t> </a:t>
            </a:r>
            <a:r>
              <a:rPr sz="1800" i="1" u="sng" dirty="0">
                <a:uFill>
                  <a:solidFill>
                    <a:srgbClr val="000000"/>
                  </a:solidFill>
                </a:uFill>
                <a:latin typeface="Calibri"/>
                <a:cs typeface="Calibri"/>
              </a:rPr>
              <a:t>12</a:t>
            </a:r>
            <a:r>
              <a:rPr sz="1800" i="1" spc="145" dirty="0">
                <a:latin typeface="Calibri"/>
                <a:cs typeface="Calibri"/>
              </a:rPr>
              <a:t> </a:t>
            </a:r>
            <a:r>
              <a:rPr sz="1800" i="1" spc="-5" dirty="0">
                <a:latin typeface="Calibri"/>
                <a:cs typeface="Calibri"/>
              </a:rPr>
              <a:t>(masses</a:t>
            </a:r>
            <a:r>
              <a:rPr sz="1800" i="1" spc="5" dirty="0">
                <a:latin typeface="Calibri"/>
                <a:cs typeface="Calibri"/>
              </a:rPr>
              <a:t> </a:t>
            </a:r>
            <a:r>
              <a:rPr lang="fr-LU" i="1" spc="-5" dirty="0">
                <a:latin typeface="Calibri"/>
                <a:cs typeface="Calibri"/>
              </a:rPr>
              <a:t>5</a:t>
            </a:r>
            <a:r>
              <a:rPr sz="1800" i="1" spc="-5" dirty="0">
                <a:latin typeface="Calibri"/>
                <a:cs typeface="Calibri"/>
              </a:rPr>
              <a:t>/</a:t>
            </a:r>
            <a:r>
              <a:rPr lang="fr-LU" sz="1800" i="1" spc="-5" dirty="0">
                <a:latin typeface="Calibri"/>
                <a:cs typeface="Calibri"/>
              </a:rPr>
              <a:t>7</a:t>
            </a:r>
            <a:r>
              <a:rPr sz="1800" i="1" spc="-5" dirty="0">
                <a:latin typeface="Calibri"/>
                <a:cs typeface="Calibri"/>
              </a:rPr>
              <a:t>)</a:t>
            </a:r>
            <a:endParaRPr sz="1800" dirty="0">
              <a:latin typeface="Calibri"/>
              <a:cs typeface="Calibri"/>
            </a:endParaRPr>
          </a:p>
        </p:txBody>
      </p:sp>
      <p:sp>
        <p:nvSpPr>
          <p:cNvPr id="4" name="object 4"/>
          <p:cNvSpPr txBox="1"/>
          <p:nvPr/>
        </p:nvSpPr>
        <p:spPr>
          <a:xfrm>
            <a:off x="580440" y="1974341"/>
            <a:ext cx="7842250" cy="2069797"/>
          </a:xfrm>
          <a:prstGeom prst="rect">
            <a:avLst/>
          </a:prstGeom>
        </p:spPr>
        <p:txBody>
          <a:bodyPr vert="horz" wrap="square" lIns="0" tIns="12700" rIns="0" bIns="0" rtlCol="0">
            <a:spAutoFit/>
          </a:bodyPr>
          <a:lstStyle/>
          <a:p>
            <a:pPr marL="50800" algn="just">
              <a:lnSpc>
                <a:spcPct val="100000"/>
              </a:lnSpc>
              <a:spcBef>
                <a:spcPts val="100"/>
              </a:spcBef>
            </a:pPr>
            <a:r>
              <a:rPr lang="fr-FR" sz="1200" dirty="0">
                <a:cs typeface="Calibri"/>
              </a:rPr>
              <a:t>8. Le ministre peut, dans des cas exceptionnels, en vue d’une immatriculation, accorder des autorisations augmentant ou diminuant les maxima et minima prévus par le présent article et en arrêter les conditions. Toutefois, la mise en circulation d’un tel véhicule est uniquement autorisée sous le couvert d’une autorisation spéciale, établie conformément aux dispositions du règlement grand-ducal du 6 octobre 2023 relatif aux transports et circulations exceptionnels soumis à des autorisations spéciales sur les voies publiques. Il en est de même si le dépassement des masses maximales autorisées est dû au chargement transporté.</a:t>
            </a:r>
          </a:p>
          <a:p>
            <a:pPr marL="50800" algn="just">
              <a:lnSpc>
                <a:spcPct val="100000"/>
              </a:lnSpc>
              <a:spcBef>
                <a:spcPts val="100"/>
              </a:spcBef>
            </a:pPr>
            <a:endParaRPr lang="fr-FR" sz="1200" dirty="0">
              <a:cs typeface="Calibri"/>
            </a:endParaRPr>
          </a:p>
          <a:p>
            <a:pPr marL="50800" algn="just">
              <a:lnSpc>
                <a:spcPct val="100000"/>
              </a:lnSpc>
              <a:spcBef>
                <a:spcPts val="100"/>
              </a:spcBef>
            </a:pPr>
            <a:r>
              <a:rPr lang="fr-FR" sz="1200" dirty="0">
                <a:cs typeface="Calibri"/>
              </a:rPr>
              <a:t>Un véhicule routier destiné au transport de choses pour lequel une augmentation de la masse maximale autorisée a été retenue lors de l’immatriculation à cause de sa superstructure pour le transport d’éléments divisibles, peut être utilisé pour effectuer des transports de chargements divisibles jusqu’à concurrence de la limite de la masse maximale autorisée inscrite dans le champ de remarques du certificat d’immatriculation dudit véhicule routier.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3" name="object 3"/>
          <p:cNvSpPr txBox="1"/>
          <p:nvPr/>
        </p:nvSpPr>
        <p:spPr>
          <a:xfrm>
            <a:off x="546303" y="945537"/>
            <a:ext cx="7908925" cy="2531462"/>
          </a:xfrm>
          <a:prstGeom prst="rect">
            <a:avLst/>
          </a:prstGeom>
        </p:spPr>
        <p:txBody>
          <a:bodyPr vert="horz" wrap="square" lIns="0" tIns="99060" rIns="0" bIns="0" rtlCol="0">
            <a:spAutoFit/>
          </a:bodyPr>
          <a:lstStyle/>
          <a:p>
            <a:pPr marL="26670">
              <a:lnSpc>
                <a:spcPct val="100000"/>
              </a:lnSpc>
              <a:spcBef>
                <a:spcPts val="780"/>
              </a:spcBef>
            </a:pPr>
            <a:r>
              <a:rPr sz="1800" b="1" u="sng" spc="-5" dirty="0">
                <a:uFill>
                  <a:solidFill>
                    <a:srgbClr val="000000"/>
                  </a:solidFill>
                </a:uFill>
                <a:latin typeface="Calibri"/>
                <a:cs typeface="Calibri"/>
              </a:rPr>
              <a:t>Chapitre</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III.</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5" dirty="0">
                <a:uFill>
                  <a:solidFill>
                    <a:srgbClr val="000000"/>
                  </a:solidFill>
                </a:uFill>
                <a:latin typeface="Calibri"/>
                <a:cs typeface="Calibri"/>
              </a:rPr>
              <a:t> Aménagement</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des</a:t>
            </a:r>
            <a:r>
              <a:rPr sz="1800" b="1" u="sng" spc="-30" dirty="0">
                <a:uFill>
                  <a:solidFill>
                    <a:srgbClr val="000000"/>
                  </a:solidFill>
                </a:uFill>
                <a:latin typeface="Calibri"/>
                <a:cs typeface="Calibri"/>
              </a:rPr>
              <a:t> </a:t>
            </a:r>
            <a:r>
              <a:rPr sz="1800" b="1" u="sng" spc="-5" dirty="0">
                <a:uFill>
                  <a:solidFill>
                    <a:srgbClr val="000000"/>
                  </a:solidFill>
                </a:uFill>
                <a:latin typeface="Calibri"/>
                <a:cs typeface="Calibri"/>
              </a:rPr>
              <a:t>véhicules</a:t>
            </a:r>
            <a:r>
              <a:rPr sz="1800" b="1" u="sng" spc="-35" dirty="0">
                <a:uFill>
                  <a:solidFill>
                    <a:srgbClr val="000000"/>
                  </a:solidFill>
                </a:uFill>
                <a:latin typeface="Calibri"/>
                <a:cs typeface="Calibri"/>
              </a:rPr>
              <a:t> </a:t>
            </a:r>
            <a:r>
              <a:rPr sz="1800" b="1" u="sng" spc="-5" dirty="0">
                <a:uFill>
                  <a:solidFill>
                    <a:srgbClr val="000000"/>
                  </a:solidFill>
                </a:uFill>
                <a:latin typeface="Calibri"/>
                <a:cs typeface="Calibri"/>
              </a:rPr>
              <a:t>et</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de</a:t>
            </a:r>
            <a:r>
              <a:rPr sz="1800" b="1" u="sng" spc="-5" dirty="0">
                <a:uFill>
                  <a:solidFill>
                    <a:srgbClr val="000000"/>
                  </a:solidFill>
                </a:uFill>
                <a:latin typeface="Calibri"/>
                <a:cs typeface="Calibri"/>
              </a:rPr>
              <a:t> leurs</a:t>
            </a:r>
            <a:r>
              <a:rPr sz="1800" b="1" u="sng" spc="-25" dirty="0">
                <a:uFill>
                  <a:solidFill>
                    <a:srgbClr val="000000"/>
                  </a:solidFill>
                </a:uFill>
                <a:latin typeface="Calibri"/>
                <a:cs typeface="Calibri"/>
              </a:rPr>
              <a:t> </a:t>
            </a:r>
            <a:r>
              <a:rPr sz="1800" b="1" u="sng" spc="-10" dirty="0">
                <a:uFill>
                  <a:solidFill>
                    <a:srgbClr val="000000"/>
                  </a:solidFill>
                </a:uFill>
                <a:latin typeface="Calibri"/>
                <a:cs typeface="Calibri"/>
              </a:rPr>
              <a:t>chargements</a:t>
            </a:r>
            <a:endParaRPr sz="1800" dirty="0">
              <a:latin typeface="Calibri"/>
              <a:cs typeface="Calibri"/>
            </a:endParaRPr>
          </a:p>
          <a:p>
            <a:pPr marL="12700">
              <a:lnSpc>
                <a:spcPct val="100000"/>
              </a:lnSpc>
              <a:spcBef>
                <a:spcPts val="675"/>
              </a:spcBef>
            </a:pPr>
            <a:r>
              <a:rPr sz="1800" i="1" u="sng" spc="-5" dirty="0">
                <a:uFill>
                  <a:solidFill>
                    <a:srgbClr val="000000"/>
                  </a:solidFill>
                </a:uFill>
                <a:latin typeface="Calibri"/>
                <a:cs typeface="Calibri"/>
              </a:rPr>
              <a:t>Art.</a:t>
            </a:r>
            <a:r>
              <a:rPr sz="1800" i="1" u="sng" spc="-35" dirty="0">
                <a:uFill>
                  <a:solidFill>
                    <a:srgbClr val="000000"/>
                  </a:solidFill>
                </a:uFill>
                <a:latin typeface="Calibri"/>
                <a:cs typeface="Calibri"/>
              </a:rPr>
              <a:t> </a:t>
            </a:r>
            <a:r>
              <a:rPr sz="1800" i="1" u="sng" dirty="0">
                <a:uFill>
                  <a:solidFill>
                    <a:srgbClr val="000000"/>
                  </a:solidFill>
                </a:uFill>
                <a:latin typeface="Calibri"/>
                <a:cs typeface="Calibri"/>
              </a:rPr>
              <a:t>12</a:t>
            </a:r>
            <a:r>
              <a:rPr sz="1800" i="1" spc="145" dirty="0">
                <a:latin typeface="Calibri"/>
                <a:cs typeface="Calibri"/>
              </a:rPr>
              <a:t> </a:t>
            </a:r>
            <a:r>
              <a:rPr sz="1800" i="1" spc="-5" dirty="0">
                <a:latin typeface="Calibri"/>
                <a:cs typeface="Calibri"/>
              </a:rPr>
              <a:t>(masses </a:t>
            </a:r>
            <a:r>
              <a:rPr lang="fr-LU" i="1" dirty="0">
                <a:latin typeface="Calibri"/>
                <a:cs typeface="Calibri"/>
              </a:rPr>
              <a:t>6</a:t>
            </a:r>
            <a:r>
              <a:rPr sz="1800" i="1" dirty="0">
                <a:latin typeface="Calibri"/>
                <a:cs typeface="Calibri"/>
              </a:rPr>
              <a:t>/</a:t>
            </a:r>
            <a:r>
              <a:rPr lang="fr-LU" sz="1800" i="1" dirty="0">
                <a:latin typeface="Calibri"/>
                <a:cs typeface="Calibri"/>
              </a:rPr>
              <a:t>7</a:t>
            </a:r>
            <a:r>
              <a:rPr sz="1800" i="1" dirty="0">
                <a:latin typeface="Calibri"/>
                <a:cs typeface="Calibri"/>
              </a:rPr>
              <a:t>)</a:t>
            </a:r>
            <a:endParaRPr sz="1800" dirty="0">
              <a:latin typeface="Calibri"/>
              <a:cs typeface="Calibri"/>
            </a:endParaRPr>
          </a:p>
          <a:p>
            <a:pPr marL="12700" marR="5080" algn="just">
              <a:lnSpc>
                <a:spcPct val="100000"/>
              </a:lnSpc>
              <a:spcBef>
                <a:spcPts val="390"/>
              </a:spcBef>
            </a:pPr>
            <a:r>
              <a:rPr sz="1100" dirty="0">
                <a:cs typeface="Calibri"/>
              </a:rPr>
              <a:t>6.</a:t>
            </a:r>
            <a:r>
              <a:rPr lang="fr-FR" sz="1100" spc="25" dirty="0">
                <a:cs typeface="Calibri"/>
              </a:rPr>
              <a:t> Les prescriptions du présent article ne s’appliquent ni aux véhicules spéciaux de l’Armée, ni aux véhicules spéciaux de la Police grand-ducale, ni aux machines automotrices à grande vitesse ni aux machines mobiles à grande vitesse. Il en est de même des machines automotrices et des machines mobiles dont la vitesse maximale par construction ne dépasse pas 40 km/h, et des véhicules spéciaux de génie civil et véhicules routiers à usage public spécial, à condition, pour tous les véhicules énumérés, d’être conduits à vide et à une vitesse ne dépassant pas 40 km/h et que leurs conducteurs prennent toutes les mesures qui s’imposent dans l’intérêt de la sécurité et de la fluidité de la circulation routière.</a:t>
            </a:r>
          </a:p>
          <a:p>
            <a:pPr marL="12700" marR="5080" algn="just">
              <a:lnSpc>
                <a:spcPct val="100000"/>
              </a:lnSpc>
              <a:spcBef>
                <a:spcPts val="390"/>
              </a:spcBef>
            </a:pPr>
            <a:endParaRPr sz="1100" dirty="0">
              <a:cs typeface="Calibri"/>
            </a:endParaRPr>
          </a:p>
          <a:p>
            <a:pPr marL="12700" marR="5080" algn="just">
              <a:lnSpc>
                <a:spcPct val="100000"/>
              </a:lnSpc>
            </a:pPr>
            <a:r>
              <a:rPr lang="fr-FR" sz="1100" spc="-5" dirty="0">
                <a:cs typeface="Calibri"/>
              </a:rPr>
              <a:t>Sans préjudice de l’alinéa qui précède, les machines automotrices à grande vitesse et les machines mobiles à grande vitesse dont la masse dépasse 60 tonnes ou la masse par essieu dépasse 12 tonnes ne peuvent être mises ou maintenues en circulation sur la voie publique que sous le couvert d’une autorisation spéciale établie conformément aux dispositions du règlement grand-ducal du 6 octobre 2023 précité.</a:t>
            </a:r>
            <a:endParaRPr sz="1100" dirty="0">
              <a:cs typeface="Calibri"/>
            </a:endParaRPr>
          </a:p>
        </p:txBody>
      </p:sp>
      <p:sp>
        <p:nvSpPr>
          <p:cNvPr id="4" name="object 4"/>
          <p:cNvSpPr txBox="1"/>
          <p:nvPr/>
        </p:nvSpPr>
        <p:spPr>
          <a:xfrm>
            <a:off x="546303" y="4230370"/>
            <a:ext cx="7907655" cy="1032510"/>
          </a:xfrm>
          <a:prstGeom prst="rect">
            <a:avLst/>
          </a:prstGeom>
        </p:spPr>
        <p:txBody>
          <a:bodyPr vert="horz" wrap="square" lIns="0" tIns="12700" rIns="0" bIns="0" rtlCol="0">
            <a:spAutoFit/>
          </a:bodyPr>
          <a:lstStyle/>
          <a:p>
            <a:pPr marL="12700" marR="5080" algn="just">
              <a:lnSpc>
                <a:spcPct val="100000"/>
              </a:lnSpc>
              <a:spcBef>
                <a:spcPts val="100"/>
              </a:spcBef>
            </a:pPr>
            <a:r>
              <a:rPr sz="1100" dirty="0">
                <a:latin typeface="Calibri"/>
                <a:cs typeface="Calibri"/>
              </a:rPr>
              <a:t>7. </a:t>
            </a:r>
            <a:r>
              <a:rPr sz="1100" spc="-5" dirty="0">
                <a:latin typeface="Calibri"/>
                <a:cs typeface="Calibri"/>
              </a:rPr>
              <a:t>Par dérogation aux prescriptions des paragraphes </a:t>
            </a:r>
            <a:r>
              <a:rPr sz="1100" dirty="0">
                <a:latin typeface="Calibri"/>
                <a:cs typeface="Calibri"/>
              </a:rPr>
              <a:t>2 et 3, </a:t>
            </a:r>
            <a:r>
              <a:rPr sz="1100" spc="-10" dirty="0">
                <a:latin typeface="Calibri"/>
                <a:cs typeface="Calibri"/>
              </a:rPr>
              <a:t>la </a:t>
            </a:r>
            <a:r>
              <a:rPr sz="1100" spc="-5" dirty="0">
                <a:latin typeface="Calibri"/>
                <a:cs typeface="Calibri"/>
              </a:rPr>
              <a:t>masse maximale autorisée des véhicules routiers automoteurs </a:t>
            </a:r>
            <a:r>
              <a:rPr sz="1100" dirty="0">
                <a:latin typeface="Calibri"/>
                <a:cs typeface="Calibri"/>
              </a:rPr>
              <a:t>à cinq </a:t>
            </a:r>
            <a:r>
              <a:rPr sz="1100" spc="-10" dirty="0">
                <a:latin typeface="Calibri"/>
                <a:cs typeface="Calibri"/>
              </a:rPr>
              <a:t>essieux, </a:t>
            </a:r>
            <a:r>
              <a:rPr sz="1100" spc="-5" dirty="0">
                <a:latin typeface="Calibri"/>
                <a:cs typeface="Calibri"/>
              </a:rPr>
              <a:t> </a:t>
            </a:r>
            <a:r>
              <a:rPr sz="1100" dirty="0">
                <a:latin typeface="Calibri"/>
                <a:cs typeface="Calibri"/>
              </a:rPr>
              <a:t>peut </a:t>
            </a:r>
            <a:r>
              <a:rPr sz="1100" spc="-5" dirty="0">
                <a:latin typeface="Calibri"/>
                <a:cs typeface="Calibri"/>
              </a:rPr>
              <a:t>être portée </a:t>
            </a:r>
            <a:r>
              <a:rPr sz="1100" dirty="0">
                <a:latin typeface="Calibri"/>
                <a:cs typeface="Calibri"/>
              </a:rPr>
              <a:t>à 50 </a:t>
            </a:r>
            <a:r>
              <a:rPr sz="1100" spc="-5" dirty="0">
                <a:latin typeface="Calibri"/>
                <a:cs typeface="Calibri"/>
              </a:rPr>
              <a:t>tonnes </a:t>
            </a:r>
            <a:r>
              <a:rPr sz="1100" dirty="0">
                <a:latin typeface="Calibri"/>
                <a:cs typeface="Calibri"/>
              </a:rPr>
              <a:t>à </a:t>
            </a:r>
            <a:r>
              <a:rPr sz="1100" spc="-5" dirty="0">
                <a:latin typeface="Calibri"/>
                <a:cs typeface="Calibri"/>
              </a:rPr>
              <a:t>condition que </a:t>
            </a:r>
            <a:r>
              <a:rPr sz="1100" spc="-10" dirty="0">
                <a:latin typeface="Calibri"/>
                <a:cs typeface="Calibri"/>
              </a:rPr>
              <a:t>la </a:t>
            </a:r>
            <a:r>
              <a:rPr sz="1100" spc="-5" dirty="0">
                <a:latin typeface="Calibri"/>
                <a:cs typeface="Calibri"/>
              </a:rPr>
              <a:t>masse maximale autorisée </a:t>
            </a:r>
            <a:r>
              <a:rPr sz="1100" spc="-10" dirty="0">
                <a:latin typeface="Calibri"/>
                <a:cs typeface="Calibri"/>
              </a:rPr>
              <a:t>sur </a:t>
            </a:r>
            <a:r>
              <a:rPr sz="1100" dirty="0">
                <a:latin typeface="Calibri"/>
                <a:cs typeface="Calibri"/>
              </a:rPr>
              <a:t>ces </a:t>
            </a:r>
            <a:r>
              <a:rPr sz="1100" spc="-5" dirty="0">
                <a:latin typeface="Calibri"/>
                <a:cs typeface="Calibri"/>
              </a:rPr>
              <a:t>essieux ne dépasse pas </a:t>
            </a:r>
            <a:r>
              <a:rPr sz="1100" dirty="0">
                <a:latin typeface="Calibri"/>
                <a:cs typeface="Calibri"/>
              </a:rPr>
              <a:t>11,5 </a:t>
            </a:r>
            <a:r>
              <a:rPr sz="1100" spc="-5" dirty="0">
                <a:latin typeface="Calibri"/>
                <a:cs typeface="Calibri"/>
              </a:rPr>
              <a:t>tonnes, que </a:t>
            </a:r>
            <a:r>
              <a:rPr sz="1100" spc="-10" dirty="0">
                <a:latin typeface="Calibri"/>
                <a:cs typeface="Calibri"/>
              </a:rPr>
              <a:t>le </a:t>
            </a:r>
            <a:r>
              <a:rPr sz="1100" spc="-5" dirty="0">
                <a:latin typeface="Calibri"/>
                <a:cs typeface="Calibri"/>
              </a:rPr>
              <a:t>véhicule </a:t>
            </a:r>
            <a:r>
              <a:rPr sz="1100" dirty="0">
                <a:latin typeface="Calibri"/>
                <a:cs typeface="Calibri"/>
              </a:rPr>
              <a:t> </a:t>
            </a:r>
            <a:r>
              <a:rPr sz="1100" spc="-5" dirty="0">
                <a:latin typeface="Calibri"/>
                <a:cs typeface="Calibri"/>
              </a:rPr>
              <a:t>dispose d’un </a:t>
            </a:r>
            <a:r>
              <a:rPr sz="1100" spc="-10" dirty="0">
                <a:latin typeface="Calibri"/>
                <a:cs typeface="Calibri"/>
              </a:rPr>
              <a:t>système </a:t>
            </a:r>
            <a:r>
              <a:rPr sz="1100" spc="-5" dirty="0">
                <a:latin typeface="Calibri"/>
                <a:cs typeface="Calibri"/>
              </a:rPr>
              <a:t>électronique de pesage </a:t>
            </a:r>
            <a:r>
              <a:rPr sz="1100" spc="-10" dirty="0">
                <a:latin typeface="Calibri"/>
                <a:cs typeface="Calibri"/>
              </a:rPr>
              <a:t>de </a:t>
            </a:r>
            <a:r>
              <a:rPr sz="1100" spc="-5" dirty="0">
                <a:latin typeface="Calibri"/>
                <a:cs typeface="Calibri"/>
              </a:rPr>
              <a:t>la masse sur </a:t>
            </a:r>
            <a:r>
              <a:rPr lang="fr-LU" sz="1100" spc="-5" dirty="0">
                <a:latin typeface="Calibri"/>
                <a:cs typeface="Calibri"/>
              </a:rPr>
              <a:t>chaque </a:t>
            </a:r>
            <a:r>
              <a:rPr lang="fr-FR" sz="1100" spc="-5" dirty="0">
                <a:latin typeface="Calibri"/>
                <a:cs typeface="Calibri"/>
              </a:rPr>
              <a:t>essieux</a:t>
            </a:r>
            <a:r>
              <a:rPr sz="1100" spc="-5" dirty="0">
                <a:latin typeface="Calibri"/>
                <a:cs typeface="Calibri"/>
              </a:rPr>
              <a:t> et qu’il soit </a:t>
            </a:r>
            <a:r>
              <a:rPr sz="1100" dirty="0">
                <a:latin typeface="Calibri"/>
                <a:cs typeface="Calibri"/>
              </a:rPr>
              <a:t>équipé </a:t>
            </a:r>
            <a:r>
              <a:rPr sz="1100" spc="-5" dirty="0">
                <a:latin typeface="Calibri"/>
                <a:cs typeface="Calibri"/>
              </a:rPr>
              <a:t>d’au moins </a:t>
            </a:r>
            <a:r>
              <a:rPr sz="1100" dirty="0">
                <a:latin typeface="Calibri"/>
                <a:cs typeface="Calibri"/>
              </a:rPr>
              <a:t>3 </a:t>
            </a:r>
            <a:r>
              <a:rPr sz="1100" spc="-5" dirty="0">
                <a:latin typeface="Calibri"/>
                <a:cs typeface="Calibri"/>
              </a:rPr>
              <a:t>essieux hydrauliques </a:t>
            </a:r>
            <a:r>
              <a:rPr sz="1100" dirty="0">
                <a:latin typeface="Calibri"/>
                <a:cs typeface="Calibri"/>
              </a:rPr>
              <a:t> orientables.</a:t>
            </a:r>
          </a:p>
          <a:p>
            <a:pPr marL="12700" marR="7620" algn="just">
              <a:lnSpc>
                <a:spcPct val="100000"/>
              </a:lnSpc>
              <a:spcBef>
                <a:spcPts val="5"/>
              </a:spcBef>
            </a:pPr>
            <a:r>
              <a:rPr sz="1100" dirty="0">
                <a:latin typeface="Calibri"/>
                <a:cs typeface="Calibri"/>
              </a:rPr>
              <a:t>Les</a:t>
            </a:r>
            <a:r>
              <a:rPr sz="1100" spc="5" dirty="0">
                <a:latin typeface="Calibri"/>
                <a:cs typeface="Calibri"/>
              </a:rPr>
              <a:t> </a:t>
            </a:r>
            <a:r>
              <a:rPr sz="1100" spc="-5" dirty="0">
                <a:latin typeface="Calibri"/>
                <a:cs typeface="Calibri"/>
              </a:rPr>
              <a:t>véhicules</a:t>
            </a:r>
            <a:r>
              <a:rPr sz="1100" dirty="0">
                <a:latin typeface="Calibri"/>
                <a:cs typeface="Calibri"/>
              </a:rPr>
              <a:t> </a:t>
            </a:r>
            <a:r>
              <a:rPr sz="1100" spc="-5" dirty="0">
                <a:latin typeface="Calibri"/>
                <a:cs typeface="Calibri"/>
              </a:rPr>
              <a:t>routiers</a:t>
            </a:r>
            <a:r>
              <a:rPr sz="1100" dirty="0">
                <a:latin typeface="Calibri"/>
                <a:cs typeface="Calibri"/>
              </a:rPr>
              <a:t> </a:t>
            </a:r>
            <a:r>
              <a:rPr sz="1100" spc="-10" dirty="0">
                <a:latin typeface="Calibri"/>
                <a:cs typeface="Calibri"/>
              </a:rPr>
              <a:t>automoteurs</a:t>
            </a:r>
            <a:r>
              <a:rPr sz="1100" spc="-5" dirty="0">
                <a:latin typeface="Calibri"/>
                <a:cs typeface="Calibri"/>
              </a:rPr>
              <a:t> </a:t>
            </a:r>
            <a:r>
              <a:rPr sz="1100" dirty="0">
                <a:latin typeface="Calibri"/>
                <a:cs typeface="Calibri"/>
              </a:rPr>
              <a:t>à</a:t>
            </a:r>
            <a:r>
              <a:rPr sz="1100" spc="5" dirty="0">
                <a:latin typeface="Calibri"/>
                <a:cs typeface="Calibri"/>
              </a:rPr>
              <a:t> </a:t>
            </a:r>
            <a:r>
              <a:rPr sz="1100" dirty="0">
                <a:latin typeface="Calibri"/>
                <a:cs typeface="Calibri"/>
              </a:rPr>
              <a:t>5</a:t>
            </a:r>
            <a:r>
              <a:rPr sz="1100" spc="5" dirty="0">
                <a:latin typeface="Calibri"/>
                <a:cs typeface="Calibri"/>
              </a:rPr>
              <a:t> </a:t>
            </a:r>
            <a:r>
              <a:rPr sz="1100" spc="-5" dirty="0">
                <a:latin typeface="Calibri"/>
                <a:cs typeface="Calibri"/>
              </a:rPr>
              <a:t>essieux</a:t>
            </a:r>
            <a:r>
              <a:rPr sz="1100" dirty="0">
                <a:latin typeface="Calibri"/>
                <a:cs typeface="Calibri"/>
              </a:rPr>
              <a:t> </a:t>
            </a:r>
            <a:r>
              <a:rPr sz="1100" spc="-5" dirty="0">
                <a:latin typeface="Calibri"/>
                <a:cs typeface="Calibri"/>
              </a:rPr>
              <a:t>peuvent</a:t>
            </a:r>
            <a:r>
              <a:rPr sz="1100" dirty="0">
                <a:latin typeface="Calibri"/>
                <a:cs typeface="Calibri"/>
              </a:rPr>
              <a:t> </a:t>
            </a:r>
            <a:r>
              <a:rPr sz="1100" spc="-5" dirty="0">
                <a:latin typeface="Calibri"/>
                <a:cs typeface="Calibri"/>
              </a:rPr>
              <a:t>tracter</a:t>
            </a:r>
            <a:r>
              <a:rPr sz="1100" dirty="0">
                <a:latin typeface="Calibri"/>
                <a:cs typeface="Calibri"/>
              </a:rPr>
              <a:t> </a:t>
            </a:r>
            <a:r>
              <a:rPr sz="1100" spc="-5" dirty="0">
                <a:latin typeface="Calibri"/>
                <a:cs typeface="Calibri"/>
              </a:rPr>
              <a:t>une</a:t>
            </a:r>
            <a:r>
              <a:rPr sz="1100" dirty="0">
                <a:latin typeface="Calibri"/>
                <a:cs typeface="Calibri"/>
              </a:rPr>
              <a:t> </a:t>
            </a:r>
            <a:r>
              <a:rPr sz="1100" spc="-5" dirty="0">
                <a:latin typeface="Calibri"/>
                <a:cs typeface="Calibri"/>
              </a:rPr>
              <a:t>remorque</a:t>
            </a:r>
            <a:r>
              <a:rPr sz="1100" dirty="0">
                <a:latin typeface="Calibri"/>
                <a:cs typeface="Calibri"/>
              </a:rPr>
              <a:t> </a:t>
            </a:r>
            <a:r>
              <a:rPr sz="1100" spc="-10" dirty="0">
                <a:latin typeface="Calibri"/>
                <a:cs typeface="Calibri"/>
              </a:rPr>
              <a:t>sous</a:t>
            </a:r>
            <a:r>
              <a:rPr sz="1100" spc="-5" dirty="0">
                <a:latin typeface="Calibri"/>
                <a:cs typeface="Calibri"/>
              </a:rPr>
              <a:t> condition</a:t>
            </a:r>
            <a:r>
              <a:rPr sz="1100" dirty="0">
                <a:latin typeface="Calibri"/>
                <a:cs typeface="Calibri"/>
              </a:rPr>
              <a:t> </a:t>
            </a:r>
            <a:r>
              <a:rPr sz="1100" spc="-10" dirty="0">
                <a:latin typeface="Calibri"/>
                <a:cs typeface="Calibri"/>
              </a:rPr>
              <a:t>que</a:t>
            </a:r>
            <a:r>
              <a:rPr sz="1100" spc="-5" dirty="0">
                <a:latin typeface="Calibri"/>
                <a:cs typeface="Calibri"/>
              </a:rPr>
              <a:t> la</a:t>
            </a:r>
            <a:r>
              <a:rPr sz="1100" dirty="0">
                <a:latin typeface="Calibri"/>
                <a:cs typeface="Calibri"/>
              </a:rPr>
              <a:t> </a:t>
            </a:r>
            <a:r>
              <a:rPr sz="1100" spc="-5" dirty="0">
                <a:latin typeface="Calibri"/>
                <a:cs typeface="Calibri"/>
              </a:rPr>
              <a:t>masse</a:t>
            </a:r>
            <a:r>
              <a:rPr sz="1100" dirty="0">
                <a:latin typeface="Calibri"/>
                <a:cs typeface="Calibri"/>
              </a:rPr>
              <a:t> </a:t>
            </a:r>
            <a:r>
              <a:rPr sz="1100" spc="-5" dirty="0">
                <a:latin typeface="Calibri"/>
                <a:cs typeface="Calibri"/>
              </a:rPr>
              <a:t>maximale</a:t>
            </a:r>
            <a:r>
              <a:rPr sz="1100" dirty="0">
                <a:latin typeface="Calibri"/>
                <a:cs typeface="Calibri"/>
              </a:rPr>
              <a:t> </a:t>
            </a:r>
            <a:r>
              <a:rPr sz="1100" spc="-5" dirty="0">
                <a:latin typeface="Calibri"/>
                <a:cs typeface="Calibri"/>
              </a:rPr>
              <a:t>autorisée</a:t>
            </a:r>
            <a:r>
              <a:rPr sz="1100" dirty="0">
                <a:latin typeface="Calibri"/>
                <a:cs typeface="Calibri"/>
              </a:rPr>
              <a:t> </a:t>
            </a:r>
            <a:r>
              <a:rPr sz="1100" spc="-5" dirty="0">
                <a:latin typeface="Calibri"/>
                <a:cs typeface="Calibri"/>
              </a:rPr>
              <a:t>de </a:t>
            </a:r>
            <a:r>
              <a:rPr sz="1100" dirty="0">
                <a:latin typeface="Calibri"/>
                <a:cs typeface="Calibri"/>
              </a:rPr>
              <a:t> l’ensemble</a:t>
            </a:r>
            <a:r>
              <a:rPr sz="1100" spc="-35" dirty="0">
                <a:latin typeface="Calibri"/>
                <a:cs typeface="Calibri"/>
              </a:rPr>
              <a:t> </a:t>
            </a:r>
            <a:r>
              <a:rPr sz="1100" spc="-5" dirty="0">
                <a:latin typeface="Calibri"/>
                <a:cs typeface="Calibri"/>
              </a:rPr>
              <a:t>ne</a:t>
            </a:r>
            <a:r>
              <a:rPr sz="1100" spc="5" dirty="0">
                <a:latin typeface="Calibri"/>
                <a:cs typeface="Calibri"/>
              </a:rPr>
              <a:t> </a:t>
            </a:r>
            <a:r>
              <a:rPr sz="1100" dirty="0">
                <a:latin typeface="Calibri"/>
                <a:cs typeface="Calibri"/>
              </a:rPr>
              <a:t>dépasse</a:t>
            </a:r>
            <a:r>
              <a:rPr sz="1100" spc="-25" dirty="0">
                <a:latin typeface="Calibri"/>
                <a:cs typeface="Calibri"/>
              </a:rPr>
              <a:t> </a:t>
            </a:r>
            <a:r>
              <a:rPr sz="1100" dirty="0">
                <a:latin typeface="Calibri"/>
                <a:cs typeface="Calibri"/>
              </a:rPr>
              <a:t>pas</a:t>
            </a:r>
            <a:r>
              <a:rPr sz="1100" spc="-25" dirty="0">
                <a:latin typeface="Calibri"/>
                <a:cs typeface="Calibri"/>
              </a:rPr>
              <a:t> </a:t>
            </a:r>
            <a:r>
              <a:rPr sz="1100" dirty="0">
                <a:latin typeface="Calibri"/>
                <a:cs typeface="Calibri"/>
              </a:rPr>
              <a:t>50</a:t>
            </a:r>
            <a:r>
              <a:rPr sz="1100" spc="5" dirty="0">
                <a:latin typeface="Calibri"/>
                <a:cs typeface="Calibri"/>
              </a:rPr>
              <a:t> </a:t>
            </a:r>
            <a:r>
              <a:rPr sz="1100" dirty="0">
                <a:latin typeface="Calibri"/>
                <a:cs typeface="Calibri"/>
              </a:rPr>
              <a:t>tonnes.</a:t>
            </a:r>
          </a:p>
        </p:txBody>
      </p:sp>
      <p:pic>
        <p:nvPicPr>
          <p:cNvPr id="5" name="object 5"/>
          <p:cNvPicPr/>
          <p:nvPr/>
        </p:nvPicPr>
        <p:blipFill>
          <a:blip r:embed="rId2" cstate="print"/>
          <a:stretch>
            <a:fillRect/>
          </a:stretch>
        </p:blipFill>
        <p:spPr>
          <a:xfrm>
            <a:off x="868361" y="5313679"/>
            <a:ext cx="2179376" cy="908100"/>
          </a:xfrm>
          <a:prstGeom prst="rect">
            <a:avLst/>
          </a:prstGeom>
        </p:spPr>
      </p:pic>
      <p:pic>
        <p:nvPicPr>
          <p:cNvPr id="6" name="object 6"/>
          <p:cNvPicPr/>
          <p:nvPr/>
        </p:nvPicPr>
        <p:blipFill>
          <a:blip r:embed="rId3" cstate="print"/>
          <a:stretch>
            <a:fillRect/>
          </a:stretch>
        </p:blipFill>
        <p:spPr>
          <a:xfrm>
            <a:off x="3200400" y="3521259"/>
            <a:ext cx="2133600" cy="666413"/>
          </a:xfrm>
          <a:prstGeom prst="rect">
            <a:avLst/>
          </a:prstGeom>
        </p:spPr>
      </p:pic>
      <p:pic>
        <p:nvPicPr>
          <p:cNvPr id="7" name="object 7"/>
          <p:cNvPicPr/>
          <p:nvPr/>
        </p:nvPicPr>
        <p:blipFill>
          <a:blip r:embed="rId4" cstate="print"/>
          <a:stretch>
            <a:fillRect/>
          </a:stretch>
        </p:blipFill>
        <p:spPr>
          <a:xfrm>
            <a:off x="4037469" y="5235380"/>
            <a:ext cx="4120944" cy="1056360"/>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3" name="object 3"/>
          <p:cNvSpPr txBox="1"/>
          <p:nvPr/>
        </p:nvSpPr>
        <p:spPr>
          <a:xfrm>
            <a:off x="546303" y="945537"/>
            <a:ext cx="6381115" cy="746760"/>
          </a:xfrm>
          <a:prstGeom prst="rect">
            <a:avLst/>
          </a:prstGeom>
        </p:spPr>
        <p:txBody>
          <a:bodyPr vert="horz" wrap="square" lIns="0" tIns="99060" rIns="0" bIns="0" rtlCol="0">
            <a:spAutoFit/>
          </a:bodyPr>
          <a:lstStyle/>
          <a:p>
            <a:pPr marL="26670">
              <a:lnSpc>
                <a:spcPct val="100000"/>
              </a:lnSpc>
              <a:spcBef>
                <a:spcPts val="780"/>
              </a:spcBef>
            </a:pPr>
            <a:r>
              <a:rPr sz="1800" b="1" u="sng" spc="-5" dirty="0">
                <a:uFill>
                  <a:solidFill>
                    <a:srgbClr val="000000"/>
                  </a:solidFill>
                </a:uFill>
                <a:latin typeface="Calibri"/>
                <a:cs typeface="Calibri"/>
              </a:rPr>
              <a:t>Chapitre</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III.</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5" dirty="0">
                <a:uFill>
                  <a:solidFill>
                    <a:srgbClr val="000000"/>
                  </a:solidFill>
                </a:uFill>
                <a:latin typeface="Calibri"/>
                <a:cs typeface="Calibri"/>
              </a:rPr>
              <a:t> Aménagement</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des</a:t>
            </a:r>
            <a:r>
              <a:rPr sz="1800" b="1" u="sng" spc="-30" dirty="0">
                <a:uFill>
                  <a:solidFill>
                    <a:srgbClr val="000000"/>
                  </a:solidFill>
                </a:uFill>
                <a:latin typeface="Calibri"/>
                <a:cs typeface="Calibri"/>
              </a:rPr>
              <a:t> </a:t>
            </a:r>
            <a:r>
              <a:rPr sz="1800" b="1" u="sng" spc="-5" dirty="0">
                <a:uFill>
                  <a:solidFill>
                    <a:srgbClr val="000000"/>
                  </a:solidFill>
                </a:uFill>
                <a:latin typeface="Calibri"/>
                <a:cs typeface="Calibri"/>
              </a:rPr>
              <a:t>véhicules</a:t>
            </a:r>
            <a:r>
              <a:rPr sz="1800" b="1" u="sng" spc="-35" dirty="0">
                <a:uFill>
                  <a:solidFill>
                    <a:srgbClr val="000000"/>
                  </a:solidFill>
                </a:uFill>
                <a:latin typeface="Calibri"/>
                <a:cs typeface="Calibri"/>
              </a:rPr>
              <a:t> </a:t>
            </a:r>
            <a:r>
              <a:rPr sz="1800" b="1" u="sng" spc="-5" dirty="0">
                <a:uFill>
                  <a:solidFill>
                    <a:srgbClr val="000000"/>
                  </a:solidFill>
                </a:uFill>
                <a:latin typeface="Calibri"/>
                <a:cs typeface="Calibri"/>
              </a:rPr>
              <a:t>et</a:t>
            </a:r>
            <a:r>
              <a:rPr sz="1800" b="1" u="sng" spc="-20" dirty="0">
                <a:uFill>
                  <a:solidFill>
                    <a:srgbClr val="000000"/>
                  </a:solidFill>
                </a:uFill>
                <a:latin typeface="Calibri"/>
                <a:cs typeface="Calibri"/>
              </a:rPr>
              <a:t> </a:t>
            </a:r>
            <a:r>
              <a:rPr sz="1800" b="1" u="sng" dirty="0">
                <a:uFill>
                  <a:solidFill>
                    <a:srgbClr val="000000"/>
                  </a:solidFill>
                </a:uFill>
                <a:latin typeface="Calibri"/>
                <a:cs typeface="Calibri"/>
              </a:rPr>
              <a:t>de</a:t>
            </a:r>
            <a:r>
              <a:rPr sz="1800" b="1" u="sng" spc="-5" dirty="0">
                <a:uFill>
                  <a:solidFill>
                    <a:srgbClr val="000000"/>
                  </a:solidFill>
                </a:uFill>
                <a:latin typeface="Calibri"/>
                <a:cs typeface="Calibri"/>
              </a:rPr>
              <a:t> leurs</a:t>
            </a:r>
            <a:r>
              <a:rPr sz="1800" b="1" u="sng" spc="-30" dirty="0">
                <a:uFill>
                  <a:solidFill>
                    <a:srgbClr val="000000"/>
                  </a:solidFill>
                </a:uFill>
                <a:latin typeface="Calibri"/>
                <a:cs typeface="Calibri"/>
              </a:rPr>
              <a:t> </a:t>
            </a:r>
            <a:r>
              <a:rPr sz="1800" b="1" u="sng" spc="-10" dirty="0">
                <a:uFill>
                  <a:solidFill>
                    <a:srgbClr val="000000"/>
                  </a:solidFill>
                </a:uFill>
                <a:latin typeface="Calibri"/>
                <a:cs typeface="Calibri"/>
              </a:rPr>
              <a:t>chargements</a:t>
            </a:r>
            <a:endParaRPr sz="1800" dirty="0">
              <a:latin typeface="Calibri"/>
              <a:cs typeface="Calibri"/>
            </a:endParaRPr>
          </a:p>
          <a:p>
            <a:pPr marL="12700">
              <a:lnSpc>
                <a:spcPct val="100000"/>
              </a:lnSpc>
              <a:spcBef>
                <a:spcPts val="675"/>
              </a:spcBef>
            </a:pPr>
            <a:r>
              <a:rPr sz="1800" i="1" u="sng" spc="-5" dirty="0">
                <a:uFill>
                  <a:solidFill>
                    <a:srgbClr val="000000"/>
                  </a:solidFill>
                </a:uFill>
                <a:latin typeface="Calibri"/>
                <a:cs typeface="Calibri"/>
              </a:rPr>
              <a:t>Art.</a:t>
            </a:r>
            <a:r>
              <a:rPr sz="1800" i="1" u="sng" spc="-35" dirty="0">
                <a:uFill>
                  <a:solidFill>
                    <a:srgbClr val="000000"/>
                  </a:solidFill>
                </a:uFill>
                <a:latin typeface="Calibri"/>
                <a:cs typeface="Calibri"/>
              </a:rPr>
              <a:t> </a:t>
            </a:r>
            <a:r>
              <a:rPr sz="1800" i="1" u="sng" dirty="0">
                <a:uFill>
                  <a:solidFill>
                    <a:srgbClr val="000000"/>
                  </a:solidFill>
                </a:uFill>
                <a:latin typeface="Calibri"/>
                <a:cs typeface="Calibri"/>
              </a:rPr>
              <a:t>12</a:t>
            </a:r>
            <a:r>
              <a:rPr sz="1800" i="1" spc="145" dirty="0">
                <a:latin typeface="Calibri"/>
                <a:cs typeface="Calibri"/>
              </a:rPr>
              <a:t> </a:t>
            </a:r>
            <a:r>
              <a:rPr sz="1800" i="1" spc="-5" dirty="0">
                <a:latin typeface="Calibri"/>
                <a:cs typeface="Calibri"/>
              </a:rPr>
              <a:t>(masses </a:t>
            </a:r>
            <a:r>
              <a:rPr lang="fr-LU" i="1" dirty="0">
                <a:latin typeface="Calibri"/>
                <a:cs typeface="Calibri"/>
              </a:rPr>
              <a:t>7</a:t>
            </a:r>
            <a:r>
              <a:rPr sz="1800" i="1" dirty="0">
                <a:latin typeface="Calibri"/>
                <a:cs typeface="Calibri"/>
              </a:rPr>
              <a:t>/</a:t>
            </a:r>
            <a:r>
              <a:rPr lang="fr-LU" sz="1800" i="1" dirty="0">
                <a:latin typeface="Calibri"/>
                <a:cs typeface="Calibri"/>
              </a:rPr>
              <a:t>7</a:t>
            </a:r>
            <a:r>
              <a:rPr sz="1800" i="1" dirty="0">
                <a:latin typeface="Calibri"/>
                <a:cs typeface="Calibri"/>
              </a:rPr>
              <a:t>)</a:t>
            </a:r>
            <a:endParaRPr sz="1800" dirty="0">
              <a:latin typeface="Calibri"/>
              <a:cs typeface="Calibri"/>
            </a:endParaRPr>
          </a:p>
        </p:txBody>
      </p:sp>
      <p:sp>
        <p:nvSpPr>
          <p:cNvPr id="4" name="object 4"/>
          <p:cNvSpPr txBox="1"/>
          <p:nvPr/>
        </p:nvSpPr>
        <p:spPr>
          <a:xfrm>
            <a:off x="546303" y="2081276"/>
            <a:ext cx="7909559" cy="751488"/>
          </a:xfrm>
          <a:prstGeom prst="rect">
            <a:avLst/>
          </a:prstGeom>
        </p:spPr>
        <p:txBody>
          <a:bodyPr vert="horz" wrap="square" lIns="0" tIns="12700" rIns="0" bIns="0" rtlCol="0">
            <a:spAutoFit/>
          </a:bodyPr>
          <a:lstStyle/>
          <a:p>
            <a:pPr marL="12700" marR="5080" algn="just">
              <a:lnSpc>
                <a:spcPct val="100000"/>
              </a:lnSpc>
              <a:spcBef>
                <a:spcPts val="100"/>
              </a:spcBef>
            </a:pPr>
            <a:r>
              <a:rPr lang="fr-FR" sz="1200" spc="-10" dirty="0">
                <a:cs typeface="Calibri"/>
              </a:rPr>
              <a:t>Par dérogation aux prescriptions des paragraphes 2 et 3, la masse maximale autorisée des véhicules routiers automoteurs à quatre essieux peut être portée à 39 tonnes à condition que la masse maximale autorisée par essieu sur l'essieu tandem ne dépasse pas 11,5 tonnes, que le véhicule dispose d'un système électronique de pesage de la masse sur chaque essieu et que la masse maximale techniquement admissible du véhicule ainsi que des essieux ne soit pas dépassée.</a:t>
            </a:r>
            <a:endParaRPr sz="1200" dirty="0">
              <a:latin typeface="Calibri"/>
              <a:cs typeface="Calibri"/>
            </a:endParaRPr>
          </a:p>
        </p:txBody>
      </p:sp>
      <p:pic>
        <p:nvPicPr>
          <p:cNvPr id="5" name="object 5"/>
          <p:cNvPicPr/>
          <p:nvPr/>
        </p:nvPicPr>
        <p:blipFill>
          <a:blip r:embed="rId2" cstate="print"/>
          <a:stretch>
            <a:fillRect/>
          </a:stretch>
        </p:blipFill>
        <p:spPr>
          <a:xfrm>
            <a:off x="3021829" y="3632961"/>
            <a:ext cx="3093699" cy="1364233"/>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19</a:t>
            </a:fld>
            <a:endParaRPr dirty="0"/>
          </a:p>
        </p:txBody>
      </p:sp>
      <p:sp>
        <p:nvSpPr>
          <p:cNvPr id="3" name="object 3"/>
          <p:cNvSpPr txBox="1"/>
          <p:nvPr/>
        </p:nvSpPr>
        <p:spPr>
          <a:xfrm>
            <a:off x="546303" y="1031570"/>
            <a:ext cx="3255010" cy="300355"/>
          </a:xfrm>
          <a:prstGeom prst="rect">
            <a:avLst/>
          </a:prstGeom>
        </p:spPr>
        <p:txBody>
          <a:bodyPr vert="horz" wrap="square" lIns="0" tIns="12700" rIns="0" bIns="0" rtlCol="0">
            <a:spAutoFit/>
          </a:bodyPr>
          <a:lstStyle/>
          <a:p>
            <a:pPr marL="12700">
              <a:lnSpc>
                <a:spcPct val="100000"/>
              </a:lnSpc>
              <a:spcBef>
                <a:spcPts val="100"/>
              </a:spcBef>
            </a:pPr>
            <a:r>
              <a:rPr sz="1800" b="1" u="sng" spc="-10" dirty="0">
                <a:uFill>
                  <a:solidFill>
                    <a:srgbClr val="000000"/>
                  </a:solidFill>
                </a:uFill>
                <a:latin typeface="Calibri"/>
                <a:cs typeface="Calibri"/>
              </a:rPr>
              <a:t>Critères</a:t>
            </a:r>
            <a:r>
              <a:rPr sz="1800" b="1" u="sng" spc="-45" dirty="0">
                <a:uFill>
                  <a:solidFill>
                    <a:srgbClr val="000000"/>
                  </a:solidFill>
                </a:uFill>
                <a:latin typeface="Calibri"/>
                <a:cs typeface="Calibri"/>
              </a:rPr>
              <a:t> </a:t>
            </a:r>
            <a:r>
              <a:rPr sz="1800" b="1" u="sng" dirty="0">
                <a:uFill>
                  <a:solidFill>
                    <a:srgbClr val="000000"/>
                  </a:solidFill>
                </a:uFill>
                <a:latin typeface="Calibri"/>
                <a:cs typeface="Calibri"/>
              </a:rPr>
              <a:t>de</a:t>
            </a:r>
            <a:r>
              <a:rPr sz="1800" b="1" u="sng" spc="-20" dirty="0">
                <a:uFill>
                  <a:solidFill>
                    <a:srgbClr val="000000"/>
                  </a:solidFill>
                </a:uFill>
                <a:latin typeface="Calibri"/>
                <a:cs typeface="Calibri"/>
              </a:rPr>
              <a:t> </a:t>
            </a:r>
            <a:r>
              <a:rPr sz="1800" b="1" u="sng" spc="-5" dirty="0">
                <a:uFill>
                  <a:solidFill>
                    <a:srgbClr val="000000"/>
                  </a:solidFill>
                </a:uFill>
                <a:latin typeface="Calibri"/>
                <a:cs typeface="Calibri"/>
              </a:rPr>
              <a:t>transport</a:t>
            </a:r>
            <a:r>
              <a:rPr sz="1800" b="1" u="sng" spc="-55" dirty="0">
                <a:uFill>
                  <a:solidFill>
                    <a:srgbClr val="000000"/>
                  </a:solidFill>
                </a:uFill>
                <a:latin typeface="Calibri"/>
                <a:cs typeface="Calibri"/>
              </a:rPr>
              <a:t> </a:t>
            </a:r>
            <a:r>
              <a:rPr sz="1800" b="1" u="sng" spc="-10" dirty="0">
                <a:uFill>
                  <a:solidFill>
                    <a:srgbClr val="000000"/>
                  </a:solidFill>
                </a:uFill>
                <a:latin typeface="Calibri"/>
                <a:cs typeface="Calibri"/>
              </a:rPr>
              <a:t>exceptionnel</a:t>
            </a:r>
            <a:endParaRPr sz="1800" dirty="0">
              <a:latin typeface="Calibri"/>
              <a:cs typeface="Calibri"/>
            </a:endParaRPr>
          </a:p>
        </p:txBody>
      </p:sp>
      <p:sp>
        <p:nvSpPr>
          <p:cNvPr id="4" name="object 4"/>
          <p:cNvSpPr txBox="1"/>
          <p:nvPr/>
        </p:nvSpPr>
        <p:spPr>
          <a:xfrm>
            <a:off x="547217" y="1509140"/>
            <a:ext cx="8052434" cy="1644040"/>
          </a:xfrm>
          <a:prstGeom prst="rect">
            <a:avLst/>
          </a:prstGeom>
        </p:spPr>
        <p:txBody>
          <a:bodyPr vert="horz" wrap="square" lIns="0" tIns="12700" rIns="0" bIns="0" rtlCol="0">
            <a:spAutoFit/>
          </a:bodyPr>
          <a:lstStyle/>
          <a:p>
            <a:pPr>
              <a:lnSpc>
                <a:spcPct val="100000"/>
              </a:lnSpc>
              <a:spcBef>
                <a:spcPts val="35"/>
              </a:spcBef>
              <a:buFont typeface="Arial"/>
              <a:buChar char="•"/>
            </a:pPr>
            <a:endParaRPr lang="fr-FR" sz="1150" dirty="0">
              <a:latin typeface="Calibri"/>
              <a:cs typeface="Calibri"/>
            </a:endParaRPr>
          </a:p>
          <a:p>
            <a:pPr marL="184785" indent="-172720">
              <a:lnSpc>
                <a:spcPct val="100000"/>
              </a:lnSpc>
              <a:buFont typeface="Arial"/>
              <a:buChar char="•"/>
              <a:tabLst>
                <a:tab pos="185420" algn="l"/>
              </a:tabLst>
            </a:pPr>
            <a:r>
              <a:rPr lang="fr-FR" sz="1200" spc="-5" dirty="0">
                <a:latin typeface="Calibri"/>
                <a:cs typeface="Calibri"/>
              </a:rPr>
              <a:t>Pour</a:t>
            </a:r>
            <a:r>
              <a:rPr lang="fr-FR" sz="1200" spc="245" dirty="0">
                <a:latin typeface="Calibri"/>
                <a:cs typeface="Calibri"/>
              </a:rPr>
              <a:t> </a:t>
            </a:r>
            <a:r>
              <a:rPr lang="fr-FR" sz="1200" spc="-10" dirty="0">
                <a:latin typeface="Calibri"/>
                <a:cs typeface="Calibri"/>
              </a:rPr>
              <a:t>effectuer  </a:t>
            </a:r>
            <a:r>
              <a:rPr lang="fr-FR" sz="1200" dirty="0">
                <a:latin typeface="Calibri"/>
                <a:cs typeface="Calibri"/>
              </a:rPr>
              <a:t>le</a:t>
            </a:r>
            <a:r>
              <a:rPr lang="fr-FR" sz="1200" spc="250" dirty="0">
                <a:latin typeface="Calibri"/>
                <a:cs typeface="Calibri"/>
              </a:rPr>
              <a:t> </a:t>
            </a:r>
            <a:r>
              <a:rPr lang="fr-FR" sz="1200" spc="-10" dirty="0">
                <a:latin typeface="Calibri"/>
                <a:cs typeface="Calibri"/>
              </a:rPr>
              <a:t>transport</a:t>
            </a:r>
            <a:r>
              <a:rPr lang="fr-FR" sz="1200" spc="245" dirty="0">
                <a:latin typeface="Calibri"/>
                <a:cs typeface="Calibri"/>
              </a:rPr>
              <a:t> </a:t>
            </a:r>
            <a:r>
              <a:rPr lang="fr-FR" sz="1200" spc="-5" dirty="0">
                <a:latin typeface="Calibri"/>
                <a:cs typeface="Calibri"/>
              </a:rPr>
              <a:t>exceptionnel,</a:t>
            </a:r>
            <a:r>
              <a:rPr lang="fr-FR" sz="1200" spc="245" dirty="0">
                <a:latin typeface="Calibri"/>
                <a:cs typeface="Calibri"/>
              </a:rPr>
              <a:t> </a:t>
            </a:r>
            <a:r>
              <a:rPr lang="fr-FR" sz="1200" dirty="0">
                <a:latin typeface="Calibri"/>
                <a:cs typeface="Calibri"/>
              </a:rPr>
              <a:t>il</a:t>
            </a:r>
            <a:r>
              <a:rPr lang="fr-FR" sz="1200" spc="235" dirty="0">
                <a:latin typeface="Calibri"/>
                <a:cs typeface="Calibri"/>
              </a:rPr>
              <a:t> </a:t>
            </a:r>
            <a:r>
              <a:rPr lang="fr-FR" sz="1200" spc="-5" dirty="0">
                <a:latin typeface="Calibri"/>
                <a:cs typeface="Calibri"/>
              </a:rPr>
              <a:t>doit</a:t>
            </a:r>
            <a:r>
              <a:rPr lang="fr-FR" sz="1200" spc="254" dirty="0">
                <a:latin typeface="Calibri"/>
                <a:cs typeface="Calibri"/>
              </a:rPr>
              <a:t> </a:t>
            </a:r>
            <a:r>
              <a:rPr lang="fr-FR" sz="1200" spc="-10" dirty="0">
                <a:latin typeface="Calibri"/>
                <a:cs typeface="Calibri"/>
              </a:rPr>
              <a:t>être  </a:t>
            </a:r>
            <a:r>
              <a:rPr lang="fr-FR" sz="1200" b="1" i="1" spc="-5" dirty="0">
                <a:latin typeface="Calibri"/>
                <a:cs typeface="Calibri"/>
              </a:rPr>
              <a:t>autorisé</a:t>
            </a:r>
            <a:r>
              <a:rPr lang="fr-FR" sz="1200" b="1" i="1" spc="245" dirty="0">
                <a:latin typeface="Calibri"/>
                <a:cs typeface="Calibri"/>
              </a:rPr>
              <a:t> </a:t>
            </a:r>
            <a:r>
              <a:rPr lang="fr-FR" sz="1200" b="1" i="1" dirty="0">
                <a:latin typeface="Calibri"/>
                <a:cs typeface="Calibri"/>
              </a:rPr>
              <a:t>par</a:t>
            </a:r>
            <a:r>
              <a:rPr lang="fr-FR" sz="1200" b="1" i="1" spc="245" dirty="0">
                <a:latin typeface="Calibri"/>
                <a:cs typeface="Calibri"/>
              </a:rPr>
              <a:t> </a:t>
            </a:r>
            <a:r>
              <a:rPr lang="fr-FR" sz="1200" b="1" i="1" dirty="0">
                <a:latin typeface="Calibri"/>
                <a:cs typeface="Calibri"/>
              </a:rPr>
              <a:t>le</a:t>
            </a:r>
            <a:r>
              <a:rPr lang="fr-FR" sz="1200" b="1" i="1" spc="245" dirty="0">
                <a:latin typeface="Calibri"/>
                <a:cs typeface="Calibri"/>
              </a:rPr>
              <a:t> </a:t>
            </a:r>
            <a:r>
              <a:rPr lang="fr-FR" sz="1200" b="1" i="1" spc="-5" dirty="0">
                <a:latin typeface="Calibri"/>
                <a:cs typeface="Calibri"/>
              </a:rPr>
              <a:t>ministre</a:t>
            </a:r>
            <a:r>
              <a:rPr lang="fr-FR" sz="1200" dirty="0">
                <a:latin typeface="Calibri"/>
                <a:cs typeface="Calibri"/>
              </a:rPr>
              <a:t> </a:t>
            </a:r>
            <a:r>
              <a:rPr lang="fr-FR" sz="1200" spc="-10" dirty="0">
                <a:latin typeface="Calibri"/>
                <a:cs typeface="Calibri"/>
              </a:rPr>
              <a:t>conformément</a:t>
            </a:r>
            <a:r>
              <a:rPr lang="fr-FR" sz="1200" spc="-5" dirty="0">
                <a:latin typeface="Calibri"/>
                <a:cs typeface="Calibri"/>
              </a:rPr>
              <a:t> </a:t>
            </a:r>
            <a:r>
              <a:rPr lang="fr-FR" sz="1200" dirty="0">
                <a:latin typeface="Calibri"/>
                <a:cs typeface="Calibri"/>
              </a:rPr>
              <a:t>au</a:t>
            </a:r>
            <a:r>
              <a:rPr lang="fr-FR" sz="1200" spc="5" dirty="0">
                <a:latin typeface="Calibri"/>
                <a:cs typeface="Calibri"/>
              </a:rPr>
              <a:t> </a:t>
            </a:r>
            <a:r>
              <a:rPr lang="fr-FR" sz="1200" spc="-5" dirty="0">
                <a:latin typeface="Calibri"/>
                <a:cs typeface="Calibri"/>
              </a:rPr>
              <a:t>Code</a:t>
            </a:r>
            <a:r>
              <a:rPr lang="fr-FR" sz="1200" dirty="0">
                <a:latin typeface="Calibri"/>
                <a:cs typeface="Calibri"/>
              </a:rPr>
              <a:t> de la</a:t>
            </a:r>
            <a:r>
              <a:rPr lang="fr-FR" sz="1200" spc="10" dirty="0">
                <a:latin typeface="Calibri"/>
                <a:cs typeface="Calibri"/>
              </a:rPr>
              <a:t> </a:t>
            </a:r>
            <a:r>
              <a:rPr lang="fr-FR" sz="1200" spc="-10" dirty="0">
                <a:latin typeface="Calibri"/>
                <a:cs typeface="Calibri"/>
              </a:rPr>
              <a:t>route</a:t>
            </a:r>
            <a:r>
              <a:rPr lang="fr-FR" sz="1200" spc="-15" dirty="0">
                <a:latin typeface="Calibri"/>
                <a:cs typeface="Calibri"/>
              </a:rPr>
              <a:t> </a:t>
            </a:r>
            <a:r>
              <a:rPr lang="fr-FR" sz="1200" spc="-5" dirty="0">
                <a:latin typeface="Calibri"/>
                <a:cs typeface="Calibri"/>
              </a:rPr>
              <a:t>(art.7. </a:t>
            </a:r>
            <a:r>
              <a:rPr lang="fr-FR" sz="1200" dirty="0">
                <a:latin typeface="Calibri"/>
                <a:cs typeface="Calibri"/>
              </a:rPr>
              <a:t>pour</a:t>
            </a:r>
            <a:r>
              <a:rPr lang="fr-FR" sz="1200" spc="-25" dirty="0">
                <a:latin typeface="Calibri"/>
                <a:cs typeface="Calibri"/>
              </a:rPr>
              <a:t> </a:t>
            </a:r>
            <a:r>
              <a:rPr lang="fr-FR" sz="1200" dirty="0">
                <a:latin typeface="Calibri"/>
                <a:cs typeface="Calibri"/>
              </a:rPr>
              <a:t>les</a:t>
            </a:r>
            <a:r>
              <a:rPr lang="fr-FR" sz="1200" spc="25" dirty="0">
                <a:latin typeface="Calibri"/>
                <a:cs typeface="Calibri"/>
              </a:rPr>
              <a:t> </a:t>
            </a:r>
            <a:r>
              <a:rPr lang="fr-FR" sz="1200" spc="-5" dirty="0">
                <a:latin typeface="Calibri"/>
                <a:cs typeface="Calibri"/>
              </a:rPr>
              <a:t>dimensions,</a:t>
            </a:r>
            <a:r>
              <a:rPr lang="fr-FR" sz="1200" spc="-10" dirty="0">
                <a:latin typeface="Calibri"/>
                <a:cs typeface="Calibri"/>
              </a:rPr>
              <a:t> </a:t>
            </a:r>
            <a:r>
              <a:rPr lang="fr-FR" sz="1200" dirty="0">
                <a:latin typeface="Calibri"/>
                <a:cs typeface="Calibri"/>
              </a:rPr>
              <a:t>art.9</a:t>
            </a:r>
            <a:r>
              <a:rPr lang="fr-FR" sz="1200" spc="-10" dirty="0">
                <a:latin typeface="Calibri"/>
                <a:cs typeface="Calibri"/>
              </a:rPr>
              <a:t> </a:t>
            </a:r>
            <a:r>
              <a:rPr lang="fr-FR" sz="1200" dirty="0">
                <a:latin typeface="Calibri"/>
                <a:cs typeface="Calibri"/>
              </a:rPr>
              <a:t>pour</a:t>
            </a:r>
            <a:r>
              <a:rPr lang="fr-FR" sz="1200" spc="-20" dirty="0">
                <a:latin typeface="Calibri"/>
                <a:cs typeface="Calibri"/>
              </a:rPr>
              <a:t> </a:t>
            </a:r>
            <a:r>
              <a:rPr lang="fr-FR" sz="1200" dirty="0">
                <a:latin typeface="Calibri"/>
                <a:cs typeface="Calibri"/>
              </a:rPr>
              <a:t>le</a:t>
            </a:r>
            <a:r>
              <a:rPr lang="fr-FR" sz="1200" spc="15" dirty="0">
                <a:latin typeface="Calibri"/>
                <a:cs typeface="Calibri"/>
              </a:rPr>
              <a:t> </a:t>
            </a:r>
            <a:r>
              <a:rPr lang="fr-FR" sz="1200" spc="-5" dirty="0">
                <a:latin typeface="Calibri"/>
                <a:cs typeface="Calibri"/>
              </a:rPr>
              <a:t>chargement</a:t>
            </a:r>
            <a:r>
              <a:rPr lang="fr-FR" sz="1200" spc="-10" dirty="0">
                <a:latin typeface="Calibri"/>
                <a:cs typeface="Calibri"/>
              </a:rPr>
              <a:t> et</a:t>
            </a:r>
            <a:r>
              <a:rPr lang="fr-FR" sz="1200" spc="5" dirty="0">
                <a:latin typeface="Calibri"/>
                <a:cs typeface="Calibri"/>
              </a:rPr>
              <a:t> </a:t>
            </a:r>
            <a:r>
              <a:rPr lang="fr-FR" sz="1200" dirty="0">
                <a:latin typeface="Calibri"/>
                <a:cs typeface="Calibri"/>
              </a:rPr>
              <a:t>art.12</a:t>
            </a:r>
            <a:r>
              <a:rPr lang="fr-FR" sz="1200" spc="-5" dirty="0">
                <a:latin typeface="Calibri"/>
                <a:cs typeface="Calibri"/>
              </a:rPr>
              <a:t> </a:t>
            </a:r>
            <a:r>
              <a:rPr lang="fr-FR" sz="1200" dirty="0">
                <a:latin typeface="Calibri"/>
                <a:cs typeface="Calibri"/>
              </a:rPr>
              <a:t>pour</a:t>
            </a:r>
            <a:r>
              <a:rPr lang="fr-FR" sz="1200" spc="-15" dirty="0">
                <a:latin typeface="Calibri"/>
                <a:cs typeface="Calibri"/>
              </a:rPr>
              <a:t> </a:t>
            </a:r>
            <a:r>
              <a:rPr lang="fr-FR" sz="1200" dirty="0">
                <a:latin typeface="Calibri"/>
                <a:cs typeface="Calibri"/>
              </a:rPr>
              <a:t>les</a:t>
            </a:r>
            <a:r>
              <a:rPr lang="fr-FR" sz="1200" spc="10" dirty="0">
                <a:latin typeface="Calibri"/>
                <a:cs typeface="Calibri"/>
              </a:rPr>
              <a:t> </a:t>
            </a:r>
            <a:r>
              <a:rPr lang="fr-FR" sz="1200" spc="-5" dirty="0">
                <a:latin typeface="Calibri"/>
                <a:cs typeface="Calibri"/>
              </a:rPr>
              <a:t>masses).</a:t>
            </a:r>
            <a:endParaRPr lang="fr-FR" sz="1200" dirty="0">
              <a:latin typeface="Calibri"/>
              <a:cs typeface="Calibri"/>
            </a:endParaRPr>
          </a:p>
          <a:p>
            <a:pPr>
              <a:lnSpc>
                <a:spcPct val="100000"/>
              </a:lnSpc>
              <a:spcBef>
                <a:spcPts val="40"/>
              </a:spcBef>
            </a:pPr>
            <a:endParaRPr lang="fr-FR" sz="1150" dirty="0">
              <a:latin typeface="Calibri"/>
              <a:cs typeface="Calibri"/>
            </a:endParaRPr>
          </a:p>
          <a:p>
            <a:pPr marL="184785" marR="6985" indent="-172720" algn="just">
              <a:lnSpc>
                <a:spcPct val="100000"/>
              </a:lnSpc>
              <a:buFont typeface="Arial"/>
              <a:buChar char="•"/>
              <a:tabLst>
                <a:tab pos="185420" algn="l"/>
              </a:tabLst>
            </a:pPr>
            <a:r>
              <a:rPr lang="fr-FR" sz="1200" spc="-10" dirty="0">
                <a:latin typeface="Calibri"/>
                <a:cs typeface="Calibri"/>
              </a:rPr>
              <a:t>Cette</a:t>
            </a:r>
            <a:r>
              <a:rPr lang="fr-FR" sz="1200" spc="-5" dirty="0">
                <a:latin typeface="Calibri"/>
                <a:cs typeface="Calibri"/>
              </a:rPr>
              <a:t> </a:t>
            </a:r>
            <a:r>
              <a:rPr lang="fr-FR" sz="1200" spc="-10" dirty="0">
                <a:latin typeface="Calibri"/>
                <a:cs typeface="Calibri"/>
              </a:rPr>
              <a:t>autorisation </a:t>
            </a:r>
            <a:r>
              <a:rPr lang="fr-FR" sz="1200" spc="-5" dirty="0">
                <a:latin typeface="Calibri"/>
                <a:cs typeface="Calibri"/>
              </a:rPr>
              <a:t>peut uniquement</a:t>
            </a:r>
            <a:r>
              <a:rPr lang="fr-FR" sz="1200" dirty="0">
                <a:latin typeface="Calibri"/>
                <a:cs typeface="Calibri"/>
              </a:rPr>
              <a:t> </a:t>
            </a:r>
            <a:r>
              <a:rPr lang="fr-FR" sz="1200" spc="-10" dirty="0">
                <a:latin typeface="Calibri"/>
                <a:cs typeface="Calibri"/>
              </a:rPr>
              <a:t>être </a:t>
            </a:r>
            <a:r>
              <a:rPr lang="fr-FR" sz="1200" spc="-5" dirty="0">
                <a:latin typeface="Calibri"/>
                <a:cs typeface="Calibri"/>
              </a:rPr>
              <a:t>délivrée </a:t>
            </a:r>
            <a:r>
              <a:rPr lang="fr-FR" sz="1200" dirty="0">
                <a:latin typeface="Calibri"/>
                <a:cs typeface="Calibri"/>
              </a:rPr>
              <a:t>aux </a:t>
            </a:r>
            <a:r>
              <a:rPr lang="fr-FR" sz="1200" spc="-5" dirty="0">
                <a:latin typeface="Calibri"/>
                <a:cs typeface="Calibri"/>
              </a:rPr>
              <a:t>cas </a:t>
            </a:r>
            <a:r>
              <a:rPr lang="fr-FR" sz="1200" dirty="0">
                <a:latin typeface="Calibri"/>
                <a:cs typeface="Calibri"/>
              </a:rPr>
              <a:t>où la </a:t>
            </a:r>
            <a:r>
              <a:rPr lang="fr-FR" sz="1200" spc="-5" dirty="0">
                <a:latin typeface="Calibri"/>
                <a:cs typeface="Calibri"/>
              </a:rPr>
              <a:t>charge est </a:t>
            </a:r>
            <a:r>
              <a:rPr lang="fr-FR" sz="1200" b="1" dirty="0">
                <a:latin typeface="Calibri"/>
                <a:cs typeface="Calibri"/>
              </a:rPr>
              <a:t>trop </a:t>
            </a:r>
            <a:r>
              <a:rPr lang="fr-FR" sz="1200" b="1" spc="-5" dirty="0">
                <a:latin typeface="Calibri"/>
                <a:cs typeface="Calibri"/>
              </a:rPr>
              <a:t>grande </a:t>
            </a:r>
            <a:r>
              <a:rPr lang="fr-FR" sz="1200" b="1" dirty="0">
                <a:latin typeface="Calibri"/>
                <a:cs typeface="Calibri"/>
              </a:rPr>
              <a:t>ou </a:t>
            </a:r>
            <a:r>
              <a:rPr lang="fr-FR" sz="1200" b="1" spc="-5" dirty="0">
                <a:latin typeface="Calibri"/>
                <a:cs typeface="Calibri"/>
              </a:rPr>
              <a:t>trop lourde </a:t>
            </a:r>
            <a:r>
              <a:rPr lang="fr-FR" sz="1200" spc="-5" dirty="0">
                <a:latin typeface="Calibri"/>
                <a:cs typeface="Calibri"/>
              </a:rPr>
              <a:t>pour </a:t>
            </a:r>
            <a:r>
              <a:rPr lang="fr-FR" sz="1200" dirty="0">
                <a:latin typeface="Calibri"/>
                <a:cs typeface="Calibri"/>
              </a:rPr>
              <a:t>le </a:t>
            </a:r>
            <a:r>
              <a:rPr lang="fr-FR" sz="1200" spc="-5" dirty="0">
                <a:latin typeface="Calibri"/>
                <a:cs typeface="Calibri"/>
              </a:rPr>
              <a:t>véhicule </a:t>
            </a:r>
            <a:r>
              <a:rPr lang="fr-FR" sz="1200" dirty="0">
                <a:latin typeface="Calibri"/>
                <a:cs typeface="Calibri"/>
              </a:rPr>
              <a:t> </a:t>
            </a:r>
            <a:r>
              <a:rPr lang="fr-FR" sz="1200" spc="-5" dirty="0">
                <a:latin typeface="Calibri"/>
                <a:cs typeface="Calibri"/>
              </a:rPr>
              <a:t>approprié.</a:t>
            </a:r>
            <a:endParaRPr lang="fr-FR" sz="1200" dirty="0">
              <a:latin typeface="Calibri"/>
              <a:cs typeface="Calibri"/>
            </a:endParaRPr>
          </a:p>
          <a:p>
            <a:pPr>
              <a:lnSpc>
                <a:spcPct val="100000"/>
              </a:lnSpc>
              <a:spcBef>
                <a:spcPts val="35"/>
              </a:spcBef>
              <a:buFont typeface="Arial"/>
              <a:buChar char="•"/>
            </a:pPr>
            <a:endParaRPr lang="fr-FR" sz="1150" dirty="0">
              <a:latin typeface="Calibri"/>
              <a:cs typeface="Calibri"/>
            </a:endParaRPr>
          </a:p>
          <a:p>
            <a:pPr marL="184785" indent="-172720">
              <a:lnSpc>
                <a:spcPct val="100000"/>
              </a:lnSpc>
              <a:buFont typeface="Arial"/>
              <a:buChar char="•"/>
              <a:tabLst>
                <a:tab pos="185420" algn="l"/>
              </a:tabLst>
            </a:pPr>
            <a:r>
              <a:rPr lang="fr-FR" sz="1200" spc="-15" dirty="0">
                <a:latin typeface="Calibri"/>
                <a:cs typeface="Calibri"/>
              </a:rPr>
              <a:t>C’est</a:t>
            </a:r>
            <a:r>
              <a:rPr lang="fr-FR" sz="1200" spc="15" dirty="0">
                <a:latin typeface="Calibri"/>
                <a:cs typeface="Calibri"/>
              </a:rPr>
              <a:t> </a:t>
            </a:r>
            <a:r>
              <a:rPr lang="fr-FR" sz="1200" spc="-5" dirty="0">
                <a:latin typeface="Calibri"/>
                <a:cs typeface="Calibri"/>
              </a:rPr>
              <a:t>pourquoi</a:t>
            </a:r>
            <a:r>
              <a:rPr lang="fr-FR" sz="1200" spc="250" dirty="0">
                <a:latin typeface="Calibri"/>
                <a:cs typeface="Calibri"/>
              </a:rPr>
              <a:t> </a:t>
            </a:r>
            <a:r>
              <a:rPr lang="fr-FR" sz="1200" dirty="0">
                <a:latin typeface="Calibri"/>
                <a:cs typeface="Calibri"/>
              </a:rPr>
              <a:t>un</a:t>
            </a:r>
            <a:r>
              <a:rPr lang="fr-FR" sz="1200" spc="-10" dirty="0">
                <a:latin typeface="Calibri"/>
                <a:cs typeface="Calibri"/>
              </a:rPr>
              <a:t> </a:t>
            </a:r>
            <a:r>
              <a:rPr lang="fr-FR" sz="1200" spc="-5" dirty="0">
                <a:latin typeface="Calibri"/>
                <a:cs typeface="Calibri"/>
              </a:rPr>
              <a:t>transport</a:t>
            </a:r>
            <a:r>
              <a:rPr lang="fr-FR" sz="1200" spc="-15" dirty="0">
                <a:latin typeface="Calibri"/>
                <a:cs typeface="Calibri"/>
              </a:rPr>
              <a:t> </a:t>
            </a:r>
            <a:r>
              <a:rPr lang="fr-FR" sz="1200" spc="-5" dirty="0">
                <a:latin typeface="Calibri"/>
                <a:cs typeface="Calibri"/>
              </a:rPr>
              <a:t>exceptionnel</a:t>
            </a:r>
            <a:r>
              <a:rPr lang="fr-FR" sz="1200" spc="-25" dirty="0">
                <a:latin typeface="Calibri"/>
                <a:cs typeface="Calibri"/>
              </a:rPr>
              <a:t> </a:t>
            </a:r>
            <a:r>
              <a:rPr lang="fr-FR" sz="1200" b="1" dirty="0">
                <a:latin typeface="Calibri"/>
                <a:cs typeface="Calibri"/>
              </a:rPr>
              <a:t>ne</a:t>
            </a:r>
            <a:r>
              <a:rPr lang="fr-FR" sz="1200" b="1" spc="10" dirty="0">
                <a:latin typeface="Calibri"/>
                <a:cs typeface="Calibri"/>
              </a:rPr>
              <a:t> </a:t>
            </a:r>
            <a:r>
              <a:rPr lang="fr-FR" sz="1200" b="1" spc="-5" dirty="0">
                <a:latin typeface="Calibri"/>
                <a:cs typeface="Calibri"/>
              </a:rPr>
              <a:t>peut</a:t>
            </a:r>
            <a:r>
              <a:rPr lang="fr-FR" sz="1200" b="1" spc="15" dirty="0">
                <a:latin typeface="Calibri"/>
                <a:cs typeface="Calibri"/>
              </a:rPr>
              <a:t> </a:t>
            </a:r>
            <a:r>
              <a:rPr lang="fr-FR" sz="1200" b="1" spc="-10" dirty="0">
                <a:latin typeface="Calibri"/>
                <a:cs typeface="Calibri"/>
              </a:rPr>
              <a:t>avoir</a:t>
            </a:r>
            <a:r>
              <a:rPr lang="fr-FR" sz="1200" b="1" spc="5" dirty="0">
                <a:latin typeface="Calibri"/>
                <a:cs typeface="Calibri"/>
              </a:rPr>
              <a:t> </a:t>
            </a:r>
            <a:r>
              <a:rPr lang="fr-FR" sz="1200" b="1" spc="-5" dirty="0">
                <a:latin typeface="Calibri"/>
                <a:cs typeface="Calibri"/>
              </a:rPr>
              <a:t>lieu</a:t>
            </a:r>
            <a:r>
              <a:rPr lang="fr-FR" sz="1200" b="1" spc="15" dirty="0">
                <a:latin typeface="Calibri"/>
                <a:cs typeface="Calibri"/>
              </a:rPr>
              <a:t> </a:t>
            </a:r>
            <a:r>
              <a:rPr lang="fr-FR" sz="1200" b="1" spc="-20" dirty="0">
                <a:latin typeface="Calibri"/>
                <a:cs typeface="Calibri"/>
              </a:rPr>
              <a:t>qu’avec</a:t>
            </a:r>
            <a:r>
              <a:rPr lang="fr-FR" sz="1200" b="1" spc="5" dirty="0">
                <a:latin typeface="Calibri"/>
                <a:cs typeface="Calibri"/>
              </a:rPr>
              <a:t> </a:t>
            </a:r>
            <a:r>
              <a:rPr lang="fr-FR" sz="1200" b="1" dirty="0">
                <a:latin typeface="Calibri"/>
                <a:cs typeface="Calibri"/>
              </a:rPr>
              <a:t>une</a:t>
            </a:r>
            <a:r>
              <a:rPr lang="fr-FR" sz="1200" b="1" spc="15" dirty="0">
                <a:latin typeface="Calibri"/>
                <a:cs typeface="Calibri"/>
              </a:rPr>
              <a:t> </a:t>
            </a:r>
            <a:r>
              <a:rPr lang="fr-FR" sz="1200" b="1" spc="-10" dirty="0">
                <a:latin typeface="Calibri"/>
                <a:cs typeface="Calibri"/>
              </a:rPr>
              <a:t>charge</a:t>
            </a:r>
            <a:r>
              <a:rPr lang="fr-FR" sz="1200" b="1" dirty="0">
                <a:latin typeface="Calibri"/>
                <a:cs typeface="Calibri"/>
              </a:rPr>
              <a:t> </a:t>
            </a:r>
            <a:r>
              <a:rPr lang="fr-FR" sz="1200" b="1" spc="-5" dirty="0">
                <a:latin typeface="Calibri"/>
                <a:cs typeface="Calibri"/>
              </a:rPr>
              <a:t>indivisible</a:t>
            </a:r>
            <a:r>
              <a:rPr lang="fr-FR" sz="1200" spc="-5" dirty="0">
                <a:latin typeface="Calibri"/>
                <a:cs typeface="Calibri"/>
              </a:rPr>
              <a:t>.</a:t>
            </a:r>
            <a:endParaRPr lang="fr-FR" sz="1200" dirty="0">
              <a:latin typeface="Calibri"/>
              <a:cs typeface="Calibri"/>
            </a:endParaRPr>
          </a:p>
          <a:p>
            <a:pPr>
              <a:lnSpc>
                <a:spcPct val="100000"/>
              </a:lnSpc>
              <a:spcBef>
                <a:spcPts val="35"/>
              </a:spcBef>
              <a:buFont typeface="Arial"/>
              <a:buChar char="•"/>
            </a:pPr>
            <a:endParaRPr sz="115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236283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Table</a:t>
            </a:r>
            <a:r>
              <a:rPr sz="2400" spc="-30" dirty="0">
                <a:solidFill>
                  <a:srgbClr val="ED0000"/>
                </a:solidFill>
              </a:rPr>
              <a:t> </a:t>
            </a:r>
            <a:r>
              <a:rPr sz="2400" spc="-5" dirty="0">
                <a:solidFill>
                  <a:srgbClr val="ED0000"/>
                </a:solidFill>
              </a:rPr>
              <a:t>des</a:t>
            </a:r>
            <a:r>
              <a:rPr sz="2400" spc="-40" dirty="0">
                <a:solidFill>
                  <a:srgbClr val="ED0000"/>
                </a:solidFill>
              </a:rPr>
              <a:t> </a:t>
            </a:r>
            <a:r>
              <a:rPr sz="2400" dirty="0">
                <a:solidFill>
                  <a:srgbClr val="ED0000"/>
                </a:solidFill>
              </a:rPr>
              <a:t>matières</a:t>
            </a:r>
            <a:endParaRPr sz="2400"/>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a:t>
            </a:fld>
            <a:endParaRPr dirty="0"/>
          </a:p>
        </p:txBody>
      </p:sp>
      <p:sp>
        <p:nvSpPr>
          <p:cNvPr id="3" name="object 3"/>
          <p:cNvSpPr txBox="1"/>
          <p:nvPr/>
        </p:nvSpPr>
        <p:spPr>
          <a:xfrm>
            <a:off x="330200" y="728621"/>
            <a:ext cx="2419350" cy="457834"/>
          </a:xfrm>
          <a:prstGeom prst="rect">
            <a:avLst/>
          </a:prstGeom>
        </p:spPr>
        <p:txBody>
          <a:bodyPr vert="horz" wrap="square" lIns="0" tIns="31750" rIns="0" bIns="0" rtlCol="0">
            <a:spAutoFit/>
          </a:bodyPr>
          <a:lstStyle/>
          <a:p>
            <a:pPr marL="355600" indent="-343535">
              <a:lnSpc>
                <a:spcPct val="100000"/>
              </a:lnSpc>
              <a:spcBef>
                <a:spcPts val="250"/>
              </a:spcBef>
              <a:buFont typeface="Symbol"/>
              <a:buChar char=""/>
              <a:tabLst>
                <a:tab pos="355600" algn="l"/>
                <a:tab pos="356235" algn="l"/>
              </a:tabLst>
            </a:pPr>
            <a:r>
              <a:rPr sz="1400" b="1" spc="-5" dirty="0">
                <a:solidFill>
                  <a:srgbClr val="FF0000"/>
                </a:solidFill>
                <a:latin typeface="Calibri"/>
                <a:cs typeface="Calibri"/>
              </a:rPr>
              <a:t>Extrait</a:t>
            </a:r>
            <a:r>
              <a:rPr sz="1400" b="1" spc="-40" dirty="0">
                <a:solidFill>
                  <a:srgbClr val="FF0000"/>
                </a:solidFill>
                <a:latin typeface="Calibri"/>
                <a:cs typeface="Calibri"/>
              </a:rPr>
              <a:t> </a:t>
            </a:r>
            <a:r>
              <a:rPr sz="1400" b="1" dirty="0">
                <a:solidFill>
                  <a:srgbClr val="FF0000"/>
                </a:solidFill>
                <a:latin typeface="Calibri"/>
                <a:cs typeface="Calibri"/>
              </a:rPr>
              <a:t>du</a:t>
            </a:r>
            <a:r>
              <a:rPr sz="1400" b="1" spc="-20" dirty="0">
                <a:solidFill>
                  <a:srgbClr val="FF0000"/>
                </a:solidFill>
                <a:latin typeface="Calibri"/>
                <a:cs typeface="Calibri"/>
              </a:rPr>
              <a:t> </a:t>
            </a:r>
            <a:r>
              <a:rPr sz="1400" b="1" spc="-5" dirty="0">
                <a:solidFill>
                  <a:srgbClr val="FF0000"/>
                </a:solidFill>
                <a:latin typeface="Calibri"/>
                <a:cs typeface="Calibri"/>
              </a:rPr>
              <a:t>Code</a:t>
            </a:r>
            <a:r>
              <a:rPr sz="1400" b="1" spc="-30" dirty="0">
                <a:solidFill>
                  <a:srgbClr val="FF0000"/>
                </a:solidFill>
                <a:latin typeface="Calibri"/>
                <a:cs typeface="Calibri"/>
              </a:rPr>
              <a:t> </a:t>
            </a:r>
            <a:r>
              <a:rPr sz="1400" b="1" dirty="0">
                <a:solidFill>
                  <a:srgbClr val="FF0000"/>
                </a:solidFill>
                <a:latin typeface="Calibri"/>
                <a:cs typeface="Calibri"/>
              </a:rPr>
              <a:t>de</a:t>
            </a:r>
            <a:r>
              <a:rPr sz="1400" b="1" spc="-20" dirty="0">
                <a:solidFill>
                  <a:srgbClr val="FF0000"/>
                </a:solidFill>
                <a:latin typeface="Calibri"/>
                <a:cs typeface="Calibri"/>
              </a:rPr>
              <a:t> </a:t>
            </a:r>
            <a:r>
              <a:rPr sz="1400" b="1" dirty="0">
                <a:solidFill>
                  <a:srgbClr val="FF0000"/>
                </a:solidFill>
                <a:latin typeface="Calibri"/>
                <a:cs typeface="Calibri"/>
              </a:rPr>
              <a:t>la</a:t>
            </a:r>
            <a:r>
              <a:rPr sz="1400" b="1" spc="-15" dirty="0">
                <a:solidFill>
                  <a:srgbClr val="FF0000"/>
                </a:solidFill>
                <a:latin typeface="Calibri"/>
                <a:cs typeface="Calibri"/>
              </a:rPr>
              <a:t> </a:t>
            </a:r>
            <a:r>
              <a:rPr sz="1400" b="1" spc="-5" dirty="0">
                <a:solidFill>
                  <a:srgbClr val="FF0000"/>
                </a:solidFill>
                <a:latin typeface="Calibri"/>
                <a:cs typeface="Calibri"/>
              </a:rPr>
              <a:t>route</a:t>
            </a:r>
            <a:r>
              <a:rPr sz="1400" b="1" spc="-50" dirty="0">
                <a:solidFill>
                  <a:srgbClr val="FF0000"/>
                </a:solidFill>
                <a:latin typeface="Calibri"/>
                <a:cs typeface="Calibri"/>
              </a:rPr>
              <a:t> </a:t>
            </a:r>
            <a:r>
              <a:rPr sz="1400" b="1" dirty="0">
                <a:solidFill>
                  <a:srgbClr val="FF0000"/>
                </a:solidFill>
                <a:latin typeface="Calibri"/>
                <a:cs typeface="Calibri"/>
              </a:rPr>
              <a:t>:</a:t>
            </a:r>
            <a:endParaRPr sz="1400">
              <a:latin typeface="Calibri"/>
              <a:cs typeface="Calibri"/>
            </a:endParaRPr>
          </a:p>
          <a:p>
            <a:pPr marL="355600" indent="-343535">
              <a:lnSpc>
                <a:spcPct val="100000"/>
              </a:lnSpc>
              <a:spcBef>
                <a:spcPts val="130"/>
              </a:spcBef>
              <a:buFont typeface="Wingdings"/>
              <a:buChar char=""/>
              <a:tabLst>
                <a:tab pos="355600" algn="l"/>
                <a:tab pos="356235" algn="l"/>
              </a:tabLst>
            </a:pPr>
            <a:r>
              <a:rPr sz="1200" b="1" spc="-5" dirty="0">
                <a:solidFill>
                  <a:srgbClr val="FF0000"/>
                </a:solidFill>
                <a:latin typeface="Calibri"/>
                <a:cs typeface="Calibri"/>
              </a:rPr>
              <a:t>Définitions</a:t>
            </a:r>
            <a:endParaRPr sz="1200">
              <a:latin typeface="Calibri"/>
              <a:cs typeface="Calibri"/>
            </a:endParaRPr>
          </a:p>
        </p:txBody>
      </p:sp>
      <p:sp>
        <p:nvSpPr>
          <p:cNvPr id="4" name="object 4"/>
          <p:cNvSpPr txBox="1"/>
          <p:nvPr/>
        </p:nvSpPr>
        <p:spPr>
          <a:xfrm>
            <a:off x="787704" y="1164183"/>
            <a:ext cx="2282825" cy="1284967"/>
          </a:xfrm>
          <a:prstGeom prst="rect">
            <a:avLst/>
          </a:prstGeom>
        </p:spPr>
        <p:txBody>
          <a:bodyPr vert="horz" wrap="square" lIns="0" tIns="22860" rIns="0" bIns="0" rtlCol="0">
            <a:spAutoFit/>
          </a:bodyPr>
          <a:lstStyle/>
          <a:p>
            <a:pPr marL="355600" indent="-342900">
              <a:lnSpc>
                <a:spcPct val="100000"/>
              </a:lnSpc>
              <a:spcBef>
                <a:spcPts val="180"/>
              </a:spcBef>
              <a:buFont typeface="Symbol"/>
              <a:buChar char=""/>
              <a:tabLst>
                <a:tab pos="354965" algn="l"/>
                <a:tab pos="355600" algn="l"/>
              </a:tabLst>
            </a:pPr>
            <a:r>
              <a:rPr lang="fr-FR" sz="1100" dirty="0">
                <a:solidFill>
                  <a:srgbClr val="FF0000"/>
                </a:solidFill>
                <a:latin typeface="Calibri"/>
                <a:cs typeface="Calibri"/>
              </a:rPr>
              <a:t>Longueur</a:t>
            </a:r>
            <a:r>
              <a:rPr lang="fr-FR" sz="1100" spc="-50" dirty="0">
                <a:solidFill>
                  <a:srgbClr val="FF0000"/>
                </a:solidFill>
                <a:latin typeface="Calibri"/>
                <a:cs typeface="Calibri"/>
              </a:rPr>
              <a:t> </a:t>
            </a:r>
            <a:r>
              <a:rPr lang="fr-FR" sz="1100" spc="-5" dirty="0">
                <a:solidFill>
                  <a:srgbClr val="FF0000"/>
                </a:solidFill>
                <a:latin typeface="Calibri"/>
                <a:cs typeface="Calibri"/>
              </a:rPr>
              <a:t>d’un</a:t>
            </a:r>
            <a:r>
              <a:rPr lang="fr-FR" sz="1100" spc="-35" dirty="0">
                <a:solidFill>
                  <a:srgbClr val="FF0000"/>
                </a:solidFill>
                <a:latin typeface="Calibri"/>
                <a:cs typeface="Calibri"/>
              </a:rPr>
              <a:t> </a:t>
            </a:r>
            <a:r>
              <a:rPr lang="fr-FR" sz="1100" dirty="0">
                <a:solidFill>
                  <a:srgbClr val="FF0000"/>
                </a:solidFill>
                <a:latin typeface="Calibri"/>
                <a:cs typeface="Calibri"/>
              </a:rPr>
              <a:t>véhicule</a:t>
            </a:r>
            <a:r>
              <a:rPr lang="fr-FR" sz="1100" spc="-35" dirty="0">
                <a:solidFill>
                  <a:srgbClr val="FF0000"/>
                </a:solidFill>
                <a:latin typeface="Calibri"/>
                <a:cs typeface="Calibri"/>
              </a:rPr>
              <a:t> </a:t>
            </a:r>
            <a:r>
              <a:rPr lang="fr-FR" sz="1100" dirty="0">
                <a:solidFill>
                  <a:srgbClr val="FF0000"/>
                </a:solidFill>
                <a:latin typeface="Calibri"/>
                <a:cs typeface="Calibri"/>
              </a:rPr>
              <a:t>routier</a:t>
            </a:r>
            <a:endParaRPr lang="fr-FR" sz="1100" dirty="0">
              <a:latin typeface="Calibri"/>
              <a:cs typeface="Calibri"/>
            </a:endParaRPr>
          </a:p>
          <a:p>
            <a:pPr marL="355600" indent="-342900">
              <a:lnSpc>
                <a:spcPct val="100000"/>
              </a:lnSpc>
              <a:spcBef>
                <a:spcPts val="85"/>
              </a:spcBef>
              <a:buFont typeface="Symbol"/>
              <a:buChar char=""/>
              <a:tabLst>
                <a:tab pos="354965" algn="l"/>
                <a:tab pos="355600" algn="l"/>
              </a:tabLst>
            </a:pPr>
            <a:r>
              <a:rPr lang="fr-FR" sz="1100" dirty="0">
                <a:solidFill>
                  <a:srgbClr val="FF0000"/>
                </a:solidFill>
                <a:latin typeface="Calibri"/>
                <a:cs typeface="Calibri"/>
              </a:rPr>
              <a:t>Largeur</a:t>
            </a:r>
            <a:r>
              <a:rPr lang="fr-FR" sz="1100" spc="-40" dirty="0">
                <a:solidFill>
                  <a:srgbClr val="FF0000"/>
                </a:solidFill>
                <a:latin typeface="Calibri"/>
                <a:cs typeface="Calibri"/>
              </a:rPr>
              <a:t> </a:t>
            </a:r>
            <a:r>
              <a:rPr lang="fr-FR" sz="1100" spc="-5" dirty="0">
                <a:solidFill>
                  <a:srgbClr val="FF0000"/>
                </a:solidFill>
                <a:latin typeface="Calibri"/>
                <a:cs typeface="Calibri"/>
              </a:rPr>
              <a:t>d’un</a:t>
            </a:r>
            <a:r>
              <a:rPr lang="fr-FR" sz="1100" spc="-25" dirty="0">
                <a:solidFill>
                  <a:srgbClr val="FF0000"/>
                </a:solidFill>
                <a:latin typeface="Calibri"/>
                <a:cs typeface="Calibri"/>
              </a:rPr>
              <a:t> </a:t>
            </a:r>
            <a:r>
              <a:rPr lang="fr-FR" sz="1100" dirty="0">
                <a:solidFill>
                  <a:srgbClr val="FF0000"/>
                </a:solidFill>
                <a:latin typeface="Calibri"/>
                <a:cs typeface="Calibri"/>
              </a:rPr>
              <a:t>véhicule</a:t>
            </a:r>
            <a:r>
              <a:rPr lang="fr-FR" sz="1100" spc="-45" dirty="0">
                <a:solidFill>
                  <a:srgbClr val="FF0000"/>
                </a:solidFill>
                <a:latin typeface="Calibri"/>
                <a:cs typeface="Calibri"/>
              </a:rPr>
              <a:t> </a:t>
            </a:r>
            <a:r>
              <a:rPr lang="fr-FR" sz="1100" dirty="0">
                <a:solidFill>
                  <a:srgbClr val="FF0000"/>
                </a:solidFill>
                <a:latin typeface="Calibri"/>
                <a:cs typeface="Calibri"/>
              </a:rPr>
              <a:t>routier</a:t>
            </a:r>
            <a:endParaRPr lang="fr-FR" sz="1100" dirty="0">
              <a:latin typeface="Calibri"/>
              <a:cs typeface="Calibri"/>
            </a:endParaRPr>
          </a:p>
          <a:p>
            <a:pPr marL="355600" indent="-342900">
              <a:lnSpc>
                <a:spcPct val="100000"/>
              </a:lnSpc>
              <a:spcBef>
                <a:spcPts val="100"/>
              </a:spcBef>
              <a:buFont typeface="Symbol"/>
              <a:buChar char=""/>
              <a:tabLst>
                <a:tab pos="354965" algn="l"/>
                <a:tab pos="355600" algn="l"/>
              </a:tabLst>
            </a:pPr>
            <a:r>
              <a:rPr lang="fr-FR" sz="1100" spc="-5" dirty="0">
                <a:solidFill>
                  <a:srgbClr val="FF0000"/>
                </a:solidFill>
                <a:latin typeface="Calibri"/>
                <a:cs typeface="Calibri"/>
              </a:rPr>
              <a:t>Hauteur</a:t>
            </a:r>
            <a:r>
              <a:rPr lang="fr-FR" sz="1100" spc="-25" dirty="0">
                <a:solidFill>
                  <a:srgbClr val="FF0000"/>
                </a:solidFill>
                <a:latin typeface="Calibri"/>
                <a:cs typeface="Calibri"/>
              </a:rPr>
              <a:t> </a:t>
            </a:r>
            <a:r>
              <a:rPr lang="fr-FR" sz="1100" spc="-5" dirty="0">
                <a:solidFill>
                  <a:srgbClr val="FF0000"/>
                </a:solidFill>
                <a:latin typeface="Calibri"/>
                <a:cs typeface="Calibri"/>
              </a:rPr>
              <a:t>d’un</a:t>
            </a:r>
            <a:r>
              <a:rPr lang="fr-FR" sz="1100" spc="-15" dirty="0">
                <a:solidFill>
                  <a:srgbClr val="FF0000"/>
                </a:solidFill>
                <a:latin typeface="Calibri"/>
                <a:cs typeface="Calibri"/>
              </a:rPr>
              <a:t> </a:t>
            </a:r>
            <a:r>
              <a:rPr lang="fr-FR" sz="1100" dirty="0">
                <a:solidFill>
                  <a:srgbClr val="FF0000"/>
                </a:solidFill>
                <a:latin typeface="Calibri"/>
                <a:cs typeface="Calibri"/>
              </a:rPr>
              <a:t>véhicule</a:t>
            </a:r>
            <a:r>
              <a:rPr lang="fr-FR" sz="1100" spc="-30" dirty="0">
                <a:solidFill>
                  <a:srgbClr val="FF0000"/>
                </a:solidFill>
                <a:latin typeface="Calibri"/>
                <a:cs typeface="Calibri"/>
              </a:rPr>
              <a:t> </a:t>
            </a:r>
            <a:r>
              <a:rPr lang="fr-FR" sz="1100" dirty="0">
                <a:solidFill>
                  <a:srgbClr val="FF0000"/>
                </a:solidFill>
                <a:latin typeface="Calibri"/>
                <a:cs typeface="Calibri"/>
              </a:rPr>
              <a:t>routier</a:t>
            </a:r>
            <a:endParaRPr lang="fr-FR" sz="1100" dirty="0">
              <a:latin typeface="Calibri"/>
              <a:cs typeface="Calibri"/>
            </a:endParaRPr>
          </a:p>
          <a:p>
            <a:pPr marL="355600" indent="-342900">
              <a:lnSpc>
                <a:spcPct val="100000"/>
              </a:lnSpc>
              <a:spcBef>
                <a:spcPts val="95"/>
              </a:spcBef>
              <a:buFont typeface="Symbol"/>
              <a:buChar char=""/>
              <a:tabLst>
                <a:tab pos="354965" algn="l"/>
                <a:tab pos="355600" algn="l"/>
              </a:tabLst>
            </a:pPr>
            <a:r>
              <a:rPr lang="fr-FR" sz="1100" spc="-5" dirty="0">
                <a:solidFill>
                  <a:srgbClr val="FF0000"/>
                </a:solidFill>
                <a:latin typeface="Calibri"/>
                <a:cs typeface="Calibri"/>
              </a:rPr>
              <a:t>Porte-à-faux</a:t>
            </a:r>
            <a:r>
              <a:rPr lang="fr-FR" sz="1100" spc="-60" dirty="0">
                <a:solidFill>
                  <a:srgbClr val="FF0000"/>
                </a:solidFill>
                <a:latin typeface="Calibri"/>
                <a:cs typeface="Calibri"/>
              </a:rPr>
              <a:t> </a:t>
            </a:r>
            <a:r>
              <a:rPr lang="fr-FR" sz="1100" dirty="0">
                <a:solidFill>
                  <a:srgbClr val="FF0000"/>
                </a:solidFill>
                <a:latin typeface="Calibri"/>
                <a:cs typeface="Calibri"/>
              </a:rPr>
              <a:t>avant/arrière</a:t>
            </a:r>
            <a:endParaRPr lang="fr-FR" sz="1100" dirty="0">
              <a:latin typeface="Calibri"/>
              <a:cs typeface="Calibri"/>
            </a:endParaRPr>
          </a:p>
          <a:p>
            <a:pPr marL="355600" indent="-342900">
              <a:lnSpc>
                <a:spcPct val="100000"/>
              </a:lnSpc>
              <a:spcBef>
                <a:spcPts val="85"/>
              </a:spcBef>
              <a:buFont typeface="Symbol"/>
              <a:buChar char=""/>
              <a:tabLst>
                <a:tab pos="354965" algn="l"/>
                <a:tab pos="355600" algn="l"/>
              </a:tabLst>
            </a:pPr>
            <a:r>
              <a:rPr lang="fr-FR" sz="1100" dirty="0">
                <a:solidFill>
                  <a:srgbClr val="FF0000"/>
                </a:solidFill>
                <a:latin typeface="Calibri"/>
                <a:cs typeface="Calibri"/>
              </a:rPr>
              <a:t>Rayon</a:t>
            </a:r>
            <a:r>
              <a:rPr lang="fr-FR" sz="1100" spc="-55" dirty="0">
                <a:solidFill>
                  <a:srgbClr val="FF0000"/>
                </a:solidFill>
                <a:latin typeface="Calibri"/>
                <a:cs typeface="Calibri"/>
              </a:rPr>
              <a:t> </a:t>
            </a:r>
            <a:r>
              <a:rPr lang="fr-FR" sz="1100" dirty="0">
                <a:solidFill>
                  <a:srgbClr val="FF0000"/>
                </a:solidFill>
                <a:latin typeface="Calibri"/>
                <a:cs typeface="Calibri"/>
              </a:rPr>
              <a:t>d’encombrement</a:t>
            </a:r>
            <a:endParaRPr lang="fr-FR" sz="1100" dirty="0">
              <a:latin typeface="Calibri"/>
              <a:cs typeface="Calibri"/>
            </a:endParaRPr>
          </a:p>
          <a:p>
            <a:pPr marL="355600" indent="-342900">
              <a:lnSpc>
                <a:spcPct val="100000"/>
              </a:lnSpc>
              <a:spcBef>
                <a:spcPts val="95"/>
              </a:spcBef>
              <a:buFont typeface="Symbol"/>
              <a:buChar char=""/>
              <a:tabLst>
                <a:tab pos="354965" algn="l"/>
                <a:tab pos="355600" algn="l"/>
              </a:tabLst>
            </a:pPr>
            <a:r>
              <a:rPr lang="fr-FR" sz="1100" dirty="0">
                <a:solidFill>
                  <a:srgbClr val="FF0000"/>
                </a:solidFill>
                <a:latin typeface="Calibri"/>
                <a:cs typeface="Calibri"/>
              </a:rPr>
              <a:t>Chargement</a:t>
            </a:r>
            <a:r>
              <a:rPr lang="fr-FR" sz="1100" spc="-55" dirty="0">
                <a:solidFill>
                  <a:srgbClr val="FF0000"/>
                </a:solidFill>
                <a:latin typeface="Calibri"/>
                <a:cs typeface="Calibri"/>
              </a:rPr>
              <a:t> </a:t>
            </a:r>
            <a:r>
              <a:rPr lang="fr-FR" sz="1100" spc="-5" dirty="0">
                <a:solidFill>
                  <a:srgbClr val="FF0000"/>
                </a:solidFill>
                <a:latin typeface="Calibri"/>
                <a:cs typeface="Calibri"/>
              </a:rPr>
              <a:t>d’un</a:t>
            </a:r>
            <a:r>
              <a:rPr lang="fr-FR" sz="1100" spc="-20" dirty="0">
                <a:solidFill>
                  <a:srgbClr val="FF0000"/>
                </a:solidFill>
                <a:latin typeface="Calibri"/>
                <a:cs typeface="Calibri"/>
              </a:rPr>
              <a:t> </a:t>
            </a:r>
            <a:r>
              <a:rPr lang="fr-FR" sz="1100" dirty="0">
                <a:solidFill>
                  <a:srgbClr val="FF0000"/>
                </a:solidFill>
                <a:latin typeface="Calibri"/>
                <a:cs typeface="Calibri"/>
              </a:rPr>
              <a:t>véhicule</a:t>
            </a:r>
            <a:r>
              <a:rPr lang="fr-FR" sz="1100" spc="-40" dirty="0">
                <a:solidFill>
                  <a:srgbClr val="FF0000"/>
                </a:solidFill>
                <a:latin typeface="Calibri"/>
                <a:cs typeface="Calibri"/>
              </a:rPr>
              <a:t> </a:t>
            </a:r>
            <a:r>
              <a:rPr lang="fr-FR" sz="1100" dirty="0">
                <a:solidFill>
                  <a:srgbClr val="FF0000"/>
                </a:solidFill>
                <a:latin typeface="Calibri"/>
                <a:cs typeface="Calibri"/>
              </a:rPr>
              <a:t>routier</a:t>
            </a:r>
            <a:endParaRPr lang="fr-FR" sz="1100" dirty="0">
              <a:latin typeface="Calibri"/>
              <a:cs typeface="Calibri"/>
            </a:endParaRPr>
          </a:p>
          <a:p>
            <a:pPr marL="355600" indent="-342900">
              <a:lnSpc>
                <a:spcPct val="100000"/>
              </a:lnSpc>
              <a:spcBef>
                <a:spcPts val="95"/>
              </a:spcBef>
              <a:buFont typeface="Symbol"/>
              <a:buChar char=""/>
              <a:tabLst>
                <a:tab pos="354965" algn="l"/>
                <a:tab pos="355600" algn="l"/>
              </a:tabLst>
            </a:pPr>
            <a:r>
              <a:rPr lang="fr-FR" sz="1100" spc="-5" dirty="0">
                <a:solidFill>
                  <a:srgbClr val="FF0000"/>
                </a:solidFill>
                <a:latin typeface="Calibri"/>
                <a:cs typeface="Calibri"/>
              </a:rPr>
              <a:t>Ch</a:t>
            </a:r>
            <a:r>
              <a:rPr lang="fr-FR" sz="1100" dirty="0">
                <a:solidFill>
                  <a:srgbClr val="FF0000"/>
                </a:solidFill>
                <a:latin typeface="Calibri"/>
                <a:cs typeface="Calibri"/>
              </a:rPr>
              <a:t>ar</a:t>
            </a:r>
            <a:r>
              <a:rPr lang="fr-FR" sz="1100" spc="-10" dirty="0">
                <a:solidFill>
                  <a:srgbClr val="FF0000"/>
                </a:solidFill>
                <a:latin typeface="Calibri"/>
                <a:cs typeface="Calibri"/>
              </a:rPr>
              <a:t>g</a:t>
            </a:r>
            <a:r>
              <a:rPr lang="fr-FR" sz="1100" dirty="0">
                <a:solidFill>
                  <a:srgbClr val="FF0000"/>
                </a:solidFill>
                <a:latin typeface="Calibri"/>
                <a:cs typeface="Calibri"/>
              </a:rPr>
              <a:t>e</a:t>
            </a:r>
            <a:r>
              <a:rPr lang="fr-FR" sz="1100" spc="5" dirty="0">
                <a:solidFill>
                  <a:srgbClr val="FF0000"/>
                </a:solidFill>
                <a:latin typeface="Calibri"/>
                <a:cs typeface="Calibri"/>
              </a:rPr>
              <a:t>m</a:t>
            </a:r>
            <a:r>
              <a:rPr lang="fr-FR" sz="1100" dirty="0">
                <a:solidFill>
                  <a:srgbClr val="FF0000"/>
                </a:solidFill>
                <a:latin typeface="Calibri"/>
                <a:cs typeface="Calibri"/>
              </a:rPr>
              <a:t>ent</a:t>
            </a:r>
            <a:r>
              <a:rPr lang="fr-FR" sz="1100" spc="-35" dirty="0">
                <a:solidFill>
                  <a:srgbClr val="FF0000"/>
                </a:solidFill>
                <a:latin typeface="Calibri"/>
                <a:cs typeface="Calibri"/>
              </a:rPr>
              <a:t> </a:t>
            </a:r>
            <a:r>
              <a:rPr lang="fr-FR" sz="1100" dirty="0">
                <a:solidFill>
                  <a:srgbClr val="FF0000"/>
                </a:solidFill>
                <a:latin typeface="Calibri"/>
                <a:cs typeface="Calibri"/>
              </a:rPr>
              <a:t>i</a:t>
            </a:r>
            <a:r>
              <a:rPr lang="fr-FR" sz="1100" spc="-5" dirty="0">
                <a:solidFill>
                  <a:srgbClr val="FF0000"/>
                </a:solidFill>
                <a:latin typeface="Calibri"/>
                <a:cs typeface="Calibri"/>
              </a:rPr>
              <a:t>nd</a:t>
            </a:r>
            <a:r>
              <a:rPr lang="fr-FR" sz="1100" dirty="0">
                <a:solidFill>
                  <a:srgbClr val="FF0000"/>
                </a:solidFill>
                <a:latin typeface="Calibri"/>
                <a:cs typeface="Calibri"/>
              </a:rPr>
              <a:t>ivisi</a:t>
            </a:r>
            <a:r>
              <a:rPr lang="fr-FR" sz="1100" spc="-5" dirty="0">
                <a:solidFill>
                  <a:srgbClr val="FF0000"/>
                </a:solidFill>
                <a:latin typeface="Calibri"/>
                <a:cs typeface="Calibri"/>
              </a:rPr>
              <a:t>b</a:t>
            </a:r>
            <a:r>
              <a:rPr lang="fr-FR" sz="1100" dirty="0">
                <a:solidFill>
                  <a:srgbClr val="FF0000"/>
                </a:solidFill>
                <a:latin typeface="Calibri"/>
                <a:cs typeface="Calibri"/>
              </a:rPr>
              <a:t>le</a:t>
            </a:r>
            <a:endParaRPr lang="fr-FR" sz="1100" dirty="0">
              <a:latin typeface="Calibri"/>
              <a:cs typeface="Calibri"/>
            </a:endParaRPr>
          </a:p>
        </p:txBody>
      </p:sp>
      <p:sp>
        <p:nvSpPr>
          <p:cNvPr id="5" name="object 5"/>
          <p:cNvSpPr txBox="1"/>
          <p:nvPr/>
        </p:nvSpPr>
        <p:spPr>
          <a:xfrm>
            <a:off x="5817489" y="1164183"/>
            <a:ext cx="205104" cy="1284967"/>
          </a:xfrm>
          <a:prstGeom prst="rect">
            <a:avLst/>
          </a:prstGeom>
        </p:spPr>
        <p:txBody>
          <a:bodyPr vert="horz" wrap="square" lIns="0" tIns="22860" rIns="0" bIns="0" rtlCol="0">
            <a:spAutoFit/>
          </a:bodyPr>
          <a:lstStyle/>
          <a:p>
            <a:pPr marL="12700">
              <a:lnSpc>
                <a:spcPct val="100000"/>
              </a:lnSpc>
              <a:spcBef>
                <a:spcPts val="180"/>
              </a:spcBef>
            </a:pPr>
            <a:r>
              <a:rPr sz="1100" spc="-5" dirty="0">
                <a:solidFill>
                  <a:srgbClr val="FF0000"/>
                </a:solidFill>
                <a:latin typeface="Calibri"/>
                <a:cs typeface="Calibri"/>
              </a:rPr>
              <a:t>p.4</a:t>
            </a:r>
            <a:endParaRPr sz="1100" dirty="0">
              <a:latin typeface="Calibri"/>
              <a:cs typeface="Calibri"/>
            </a:endParaRPr>
          </a:p>
          <a:p>
            <a:pPr marL="12700">
              <a:lnSpc>
                <a:spcPct val="100000"/>
              </a:lnSpc>
              <a:spcBef>
                <a:spcPts val="85"/>
              </a:spcBef>
            </a:pPr>
            <a:r>
              <a:rPr sz="1100" spc="-5" dirty="0">
                <a:solidFill>
                  <a:srgbClr val="FF0000"/>
                </a:solidFill>
                <a:latin typeface="Calibri"/>
                <a:cs typeface="Calibri"/>
              </a:rPr>
              <a:t>p.5</a:t>
            </a:r>
            <a:endParaRPr sz="1100" dirty="0">
              <a:latin typeface="Calibri"/>
              <a:cs typeface="Calibri"/>
            </a:endParaRPr>
          </a:p>
          <a:p>
            <a:pPr marL="12700">
              <a:lnSpc>
                <a:spcPct val="100000"/>
              </a:lnSpc>
              <a:spcBef>
                <a:spcPts val="100"/>
              </a:spcBef>
            </a:pPr>
            <a:r>
              <a:rPr sz="1100" spc="-5" dirty="0">
                <a:solidFill>
                  <a:srgbClr val="FF0000"/>
                </a:solidFill>
                <a:latin typeface="Calibri"/>
                <a:cs typeface="Calibri"/>
              </a:rPr>
              <a:t>p.6</a:t>
            </a:r>
            <a:endParaRPr sz="1100" dirty="0">
              <a:latin typeface="Calibri"/>
              <a:cs typeface="Calibri"/>
            </a:endParaRPr>
          </a:p>
          <a:p>
            <a:pPr marL="12700">
              <a:lnSpc>
                <a:spcPct val="100000"/>
              </a:lnSpc>
              <a:spcBef>
                <a:spcPts val="95"/>
              </a:spcBef>
            </a:pPr>
            <a:r>
              <a:rPr sz="1100" spc="-5" dirty="0">
                <a:solidFill>
                  <a:srgbClr val="FF0000"/>
                </a:solidFill>
                <a:latin typeface="Calibri"/>
                <a:cs typeface="Calibri"/>
              </a:rPr>
              <a:t>p.</a:t>
            </a:r>
            <a:r>
              <a:rPr lang="fr-LU" sz="1100" spc="-5" dirty="0">
                <a:solidFill>
                  <a:srgbClr val="FF0000"/>
                </a:solidFill>
                <a:latin typeface="Calibri"/>
                <a:cs typeface="Calibri"/>
              </a:rPr>
              <a:t>7</a:t>
            </a:r>
            <a:endParaRPr sz="1100" dirty="0">
              <a:latin typeface="Calibri"/>
              <a:cs typeface="Calibri"/>
            </a:endParaRPr>
          </a:p>
          <a:p>
            <a:pPr marL="12700">
              <a:lnSpc>
                <a:spcPct val="100000"/>
              </a:lnSpc>
              <a:spcBef>
                <a:spcPts val="85"/>
              </a:spcBef>
            </a:pPr>
            <a:r>
              <a:rPr sz="1100" spc="-5" dirty="0">
                <a:solidFill>
                  <a:srgbClr val="FF0000"/>
                </a:solidFill>
                <a:latin typeface="Calibri"/>
                <a:cs typeface="Calibri"/>
              </a:rPr>
              <a:t>p.7</a:t>
            </a:r>
            <a:endParaRPr sz="1100" dirty="0">
              <a:latin typeface="Calibri"/>
              <a:cs typeface="Calibri"/>
            </a:endParaRPr>
          </a:p>
          <a:p>
            <a:pPr marL="12700">
              <a:lnSpc>
                <a:spcPct val="100000"/>
              </a:lnSpc>
              <a:spcBef>
                <a:spcPts val="95"/>
              </a:spcBef>
            </a:pPr>
            <a:r>
              <a:rPr sz="1100" spc="-5" dirty="0">
                <a:solidFill>
                  <a:srgbClr val="FF0000"/>
                </a:solidFill>
                <a:latin typeface="Calibri"/>
                <a:cs typeface="Calibri"/>
              </a:rPr>
              <a:t>p.8</a:t>
            </a:r>
            <a:endParaRPr sz="1100" dirty="0">
              <a:latin typeface="Calibri"/>
              <a:cs typeface="Calibri"/>
            </a:endParaRPr>
          </a:p>
          <a:p>
            <a:pPr marL="12700">
              <a:lnSpc>
                <a:spcPct val="100000"/>
              </a:lnSpc>
              <a:spcBef>
                <a:spcPts val="95"/>
              </a:spcBef>
            </a:pPr>
            <a:r>
              <a:rPr sz="1100" spc="-5" dirty="0">
                <a:solidFill>
                  <a:srgbClr val="FF0000"/>
                </a:solidFill>
                <a:latin typeface="Calibri"/>
                <a:cs typeface="Calibri"/>
              </a:rPr>
              <a:t>p.8</a:t>
            </a:r>
            <a:endParaRPr sz="1100" dirty="0">
              <a:latin typeface="Calibri"/>
              <a:cs typeface="Calibri"/>
            </a:endParaRPr>
          </a:p>
        </p:txBody>
      </p:sp>
      <p:sp>
        <p:nvSpPr>
          <p:cNvPr id="6" name="object 6"/>
          <p:cNvSpPr txBox="1"/>
          <p:nvPr/>
        </p:nvSpPr>
        <p:spPr>
          <a:xfrm>
            <a:off x="330200" y="2788665"/>
            <a:ext cx="3723004" cy="208279"/>
          </a:xfrm>
          <a:prstGeom prst="rect">
            <a:avLst/>
          </a:prstGeom>
        </p:spPr>
        <p:txBody>
          <a:bodyPr vert="horz" wrap="square" lIns="0" tIns="12700" rIns="0" bIns="0" rtlCol="0">
            <a:spAutoFit/>
          </a:bodyPr>
          <a:lstStyle/>
          <a:p>
            <a:pPr marL="355600" indent="-343535">
              <a:lnSpc>
                <a:spcPct val="100000"/>
              </a:lnSpc>
              <a:spcBef>
                <a:spcPts val="100"/>
              </a:spcBef>
              <a:buFont typeface="Wingdings"/>
              <a:buChar char=""/>
              <a:tabLst>
                <a:tab pos="355600" algn="l"/>
                <a:tab pos="356235" algn="l"/>
              </a:tabLst>
            </a:pPr>
            <a:r>
              <a:rPr sz="1200" b="1" spc="-10" dirty="0">
                <a:solidFill>
                  <a:srgbClr val="FF0000"/>
                </a:solidFill>
                <a:latin typeface="Calibri"/>
                <a:cs typeface="Calibri"/>
              </a:rPr>
              <a:t>Aménagement</a:t>
            </a:r>
            <a:r>
              <a:rPr sz="1200" b="1" spc="5" dirty="0">
                <a:solidFill>
                  <a:srgbClr val="FF0000"/>
                </a:solidFill>
                <a:latin typeface="Calibri"/>
                <a:cs typeface="Calibri"/>
              </a:rPr>
              <a:t> </a:t>
            </a:r>
            <a:r>
              <a:rPr sz="1200" b="1" spc="-5" dirty="0">
                <a:solidFill>
                  <a:srgbClr val="FF0000"/>
                </a:solidFill>
                <a:latin typeface="Calibri"/>
                <a:cs typeface="Calibri"/>
              </a:rPr>
              <a:t>des</a:t>
            </a:r>
            <a:r>
              <a:rPr sz="1200" b="1" spc="5" dirty="0">
                <a:solidFill>
                  <a:srgbClr val="FF0000"/>
                </a:solidFill>
                <a:latin typeface="Calibri"/>
                <a:cs typeface="Calibri"/>
              </a:rPr>
              <a:t> </a:t>
            </a:r>
            <a:r>
              <a:rPr sz="1200" b="1" spc="-5" dirty="0">
                <a:solidFill>
                  <a:srgbClr val="FF0000"/>
                </a:solidFill>
                <a:latin typeface="Calibri"/>
                <a:cs typeface="Calibri"/>
              </a:rPr>
              <a:t>véhicules</a:t>
            </a:r>
            <a:r>
              <a:rPr sz="1200" b="1" spc="5" dirty="0">
                <a:solidFill>
                  <a:srgbClr val="FF0000"/>
                </a:solidFill>
                <a:latin typeface="Calibri"/>
                <a:cs typeface="Calibri"/>
              </a:rPr>
              <a:t> </a:t>
            </a:r>
            <a:r>
              <a:rPr sz="1200" b="1" spc="-10" dirty="0">
                <a:solidFill>
                  <a:srgbClr val="FF0000"/>
                </a:solidFill>
                <a:latin typeface="Calibri"/>
                <a:cs typeface="Calibri"/>
              </a:rPr>
              <a:t>et</a:t>
            </a:r>
            <a:r>
              <a:rPr sz="1200" b="1" spc="-5" dirty="0">
                <a:solidFill>
                  <a:srgbClr val="FF0000"/>
                </a:solidFill>
                <a:latin typeface="Calibri"/>
                <a:cs typeface="Calibri"/>
              </a:rPr>
              <a:t> </a:t>
            </a:r>
            <a:r>
              <a:rPr sz="1200" b="1" dirty="0">
                <a:solidFill>
                  <a:srgbClr val="FF0000"/>
                </a:solidFill>
                <a:latin typeface="Calibri"/>
                <a:cs typeface="Calibri"/>
              </a:rPr>
              <a:t>de </a:t>
            </a:r>
            <a:r>
              <a:rPr sz="1200" b="1" spc="-5" dirty="0">
                <a:solidFill>
                  <a:srgbClr val="FF0000"/>
                </a:solidFill>
                <a:latin typeface="Calibri"/>
                <a:cs typeface="Calibri"/>
              </a:rPr>
              <a:t>leurs </a:t>
            </a:r>
            <a:r>
              <a:rPr sz="1200" b="1" spc="-10" dirty="0">
                <a:solidFill>
                  <a:srgbClr val="FF0000"/>
                </a:solidFill>
                <a:latin typeface="Calibri"/>
                <a:cs typeface="Calibri"/>
              </a:rPr>
              <a:t>chargements</a:t>
            </a:r>
            <a:endParaRPr sz="1200" dirty="0">
              <a:latin typeface="Calibri"/>
              <a:cs typeface="Calibri"/>
            </a:endParaRPr>
          </a:p>
        </p:txBody>
      </p:sp>
      <p:sp>
        <p:nvSpPr>
          <p:cNvPr id="7" name="object 7"/>
          <p:cNvSpPr txBox="1"/>
          <p:nvPr/>
        </p:nvSpPr>
        <p:spPr>
          <a:xfrm>
            <a:off x="787704" y="2972155"/>
            <a:ext cx="3905885" cy="743585"/>
          </a:xfrm>
          <a:prstGeom prst="rect">
            <a:avLst/>
          </a:prstGeom>
        </p:spPr>
        <p:txBody>
          <a:bodyPr vert="horz" wrap="square" lIns="0" tIns="24765" rIns="0" bIns="0" rtlCol="0">
            <a:spAutoFit/>
          </a:bodyPr>
          <a:lstStyle/>
          <a:p>
            <a:pPr marL="355600" indent="-342900">
              <a:lnSpc>
                <a:spcPct val="100000"/>
              </a:lnSpc>
              <a:spcBef>
                <a:spcPts val="195"/>
              </a:spcBef>
              <a:buFont typeface="Symbol"/>
              <a:buChar char=""/>
              <a:tabLst>
                <a:tab pos="354965" algn="l"/>
                <a:tab pos="355600" algn="l"/>
              </a:tabLst>
            </a:pPr>
            <a:r>
              <a:rPr sz="1100" dirty="0">
                <a:solidFill>
                  <a:srgbClr val="FF0000"/>
                </a:solidFill>
                <a:latin typeface="Calibri"/>
                <a:cs typeface="Calibri"/>
              </a:rPr>
              <a:t>Dépassement</a:t>
            </a:r>
            <a:r>
              <a:rPr sz="1100" spc="-55" dirty="0">
                <a:solidFill>
                  <a:srgbClr val="FF0000"/>
                </a:solidFill>
                <a:latin typeface="Calibri"/>
                <a:cs typeface="Calibri"/>
              </a:rPr>
              <a:t> </a:t>
            </a:r>
            <a:r>
              <a:rPr sz="1100" spc="-5" dirty="0">
                <a:solidFill>
                  <a:srgbClr val="FF0000"/>
                </a:solidFill>
                <a:latin typeface="Calibri"/>
                <a:cs typeface="Calibri"/>
              </a:rPr>
              <a:t>de </a:t>
            </a:r>
            <a:r>
              <a:rPr sz="1100" dirty="0">
                <a:solidFill>
                  <a:srgbClr val="FF0000"/>
                </a:solidFill>
                <a:latin typeface="Calibri"/>
                <a:cs typeface="Calibri"/>
              </a:rPr>
              <a:t>la</a:t>
            </a:r>
            <a:r>
              <a:rPr sz="1100" spc="-25" dirty="0">
                <a:solidFill>
                  <a:srgbClr val="FF0000"/>
                </a:solidFill>
                <a:latin typeface="Calibri"/>
                <a:cs typeface="Calibri"/>
              </a:rPr>
              <a:t> </a:t>
            </a:r>
            <a:r>
              <a:rPr sz="1100" spc="-5" dirty="0">
                <a:solidFill>
                  <a:srgbClr val="FF0000"/>
                </a:solidFill>
                <a:latin typeface="Calibri"/>
                <a:cs typeface="Calibri"/>
              </a:rPr>
              <a:t>charge</a:t>
            </a:r>
            <a:endParaRPr sz="1100" dirty="0">
              <a:latin typeface="Calibri"/>
              <a:cs typeface="Calibri"/>
            </a:endParaRPr>
          </a:p>
          <a:p>
            <a:pPr marL="355600" indent="-342900">
              <a:lnSpc>
                <a:spcPct val="100000"/>
              </a:lnSpc>
              <a:spcBef>
                <a:spcPts val="95"/>
              </a:spcBef>
              <a:buFont typeface="Symbol"/>
              <a:buChar char=""/>
              <a:tabLst>
                <a:tab pos="354965" algn="l"/>
                <a:tab pos="355600" algn="l"/>
              </a:tabLst>
            </a:pPr>
            <a:r>
              <a:rPr sz="1100" dirty="0">
                <a:solidFill>
                  <a:srgbClr val="FF0000"/>
                </a:solidFill>
                <a:latin typeface="Calibri"/>
                <a:cs typeface="Calibri"/>
              </a:rPr>
              <a:t>Masse</a:t>
            </a:r>
            <a:r>
              <a:rPr sz="1100" spc="-45" dirty="0">
                <a:solidFill>
                  <a:srgbClr val="FF0000"/>
                </a:solidFill>
                <a:latin typeface="Calibri"/>
                <a:cs typeface="Calibri"/>
              </a:rPr>
              <a:t> </a:t>
            </a:r>
            <a:r>
              <a:rPr sz="1100" dirty="0">
                <a:solidFill>
                  <a:srgbClr val="FF0000"/>
                </a:solidFill>
                <a:latin typeface="Calibri"/>
                <a:cs typeface="Calibri"/>
              </a:rPr>
              <a:t>maximale</a:t>
            </a:r>
            <a:r>
              <a:rPr sz="1100" spc="-40" dirty="0">
                <a:solidFill>
                  <a:srgbClr val="FF0000"/>
                </a:solidFill>
                <a:latin typeface="Calibri"/>
                <a:cs typeface="Calibri"/>
              </a:rPr>
              <a:t> </a:t>
            </a:r>
            <a:r>
              <a:rPr sz="1100" dirty="0">
                <a:solidFill>
                  <a:srgbClr val="FF0000"/>
                </a:solidFill>
                <a:latin typeface="Calibri"/>
                <a:cs typeface="Calibri"/>
              </a:rPr>
              <a:t>autorisée</a:t>
            </a:r>
            <a:r>
              <a:rPr sz="1100" spc="-50" dirty="0">
                <a:solidFill>
                  <a:srgbClr val="FF0000"/>
                </a:solidFill>
                <a:latin typeface="Calibri"/>
                <a:cs typeface="Calibri"/>
              </a:rPr>
              <a:t> </a:t>
            </a:r>
            <a:r>
              <a:rPr sz="1100" dirty="0">
                <a:solidFill>
                  <a:srgbClr val="FF0000"/>
                </a:solidFill>
                <a:latin typeface="Calibri"/>
                <a:cs typeface="Calibri"/>
              </a:rPr>
              <a:t>des</a:t>
            </a:r>
            <a:r>
              <a:rPr sz="1100" spc="-15" dirty="0">
                <a:solidFill>
                  <a:srgbClr val="FF0000"/>
                </a:solidFill>
                <a:latin typeface="Calibri"/>
                <a:cs typeface="Calibri"/>
              </a:rPr>
              <a:t> </a:t>
            </a:r>
            <a:r>
              <a:rPr sz="1100" dirty="0">
                <a:solidFill>
                  <a:srgbClr val="FF0000"/>
                </a:solidFill>
                <a:latin typeface="Calibri"/>
                <a:cs typeface="Calibri"/>
              </a:rPr>
              <a:t>véhicules</a:t>
            </a:r>
            <a:r>
              <a:rPr sz="1100" spc="-25" dirty="0">
                <a:solidFill>
                  <a:srgbClr val="FF0000"/>
                </a:solidFill>
                <a:latin typeface="Calibri"/>
                <a:cs typeface="Calibri"/>
              </a:rPr>
              <a:t> </a:t>
            </a:r>
            <a:r>
              <a:rPr sz="1100" dirty="0">
                <a:solidFill>
                  <a:srgbClr val="FF0000"/>
                </a:solidFill>
                <a:latin typeface="Calibri"/>
                <a:cs typeface="Calibri"/>
              </a:rPr>
              <a:t>(MMA)</a:t>
            </a:r>
            <a:endParaRPr sz="1100" dirty="0">
              <a:latin typeface="Calibri"/>
              <a:cs typeface="Calibri"/>
            </a:endParaRPr>
          </a:p>
          <a:p>
            <a:pPr marL="361315" marR="5080" indent="-349250">
              <a:lnSpc>
                <a:spcPct val="106400"/>
              </a:lnSpc>
              <a:spcBef>
                <a:spcPts val="10"/>
              </a:spcBef>
              <a:buFont typeface="Symbol"/>
              <a:buChar char=""/>
              <a:tabLst>
                <a:tab pos="354965" algn="l"/>
                <a:tab pos="355600" algn="l"/>
              </a:tabLst>
            </a:pPr>
            <a:r>
              <a:rPr sz="1100" dirty="0">
                <a:solidFill>
                  <a:srgbClr val="FF0000"/>
                </a:solidFill>
                <a:latin typeface="Calibri"/>
                <a:cs typeface="Calibri"/>
              </a:rPr>
              <a:t>Dérogation</a:t>
            </a:r>
            <a:r>
              <a:rPr sz="1100" spc="-50" dirty="0">
                <a:solidFill>
                  <a:srgbClr val="FF0000"/>
                </a:solidFill>
                <a:latin typeface="Calibri"/>
                <a:cs typeface="Calibri"/>
              </a:rPr>
              <a:t> </a:t>
            </a:r>
            <a:r>
              <a:rPr sz="1100" dirty="0">
                <a:solidFill>
                  <a:srgbClr val="FF0000"/>
                </a:solidFill>
                <a:latin typeface="Calibri"/>
                <a:cs typeface="Calibri"/>
              </a:rPr>
              <a:t>MMA</a:t>
            </a:r>
            <a:r>
              <a:rPr sz="1100" spc="-15" dirty="0">
                <a:solidFill>
                  <a:srgbClr val="FF0000"/>
                </a:solidFill>
                <a:latin typeface="Calibri"/>
                <a:cs typeface="Calibri"/>
              </a:rPr>
              <a:t> </a:t>
            </a:r>
            <a:r>
              <a:rPr sz="1100" dirty="0">
                <a:solidFill>
                  <a:srgbClr val="FF0000"/>
                </a:solidFill>
                <a:latin typeface="Calibri"/>
                <a:cs typeface="Calibri"/>
              </a:rPr>
              <a:t>pour</a:t>
            </a:r>
            <a:r>
              <a:rPr sz="1100" spc="-10" dirty="0">
                <a:solidFill>
                  <a:srgbClr val="FF0000"/>
                </a:solidFill>
                <a:latin typeface="Calibri"/>
                <a:cs typeface="Calibri"/>
              </a:rPr>
              <a:t> </a:t>
            </a:r>
            <a:r>
              <a:rPr sz="1100" dirty="0">
                <a:solidFill>
                  <a:srgbClr val="FF0000"/>
                </a:solidFill>
                <a:latin typeface="Calibri"/>
                <a:cs typeface="Calibri"/>
              </a:rPr>
              <a:t>machines</a:t>
            </a:r>
            <a:r>
              <a:rPr sz="1100" spc="-25" dirty="0">
                <a:solidFill>
                  <a:srgbClr val="FF0000"/>
                </a:solidFill>
                <a:latin typeface="Calibri"/>
                <a:cs typeface="Calibri"/>
              </a:rPr>
              <a:t> </a:t>
            </a:r>
            <a:r>
              <a:rPr sz="1100" spc="-5" dirty="0">
                <a:solidFill>
                  <a:srgbClr val="FF0000"/>
                </a:solidFill>
                <a:latin typeface="Calibri"/>
                <a:cs typeface="Calibri"/>
              </a:rPr>
              <a:t>automotrice</a:t>
            </a:r>
            <a:r>
              <a:rPr sz="1100" spc="-35" dirty="0">
                <a:solidFill>
                  <a:srgbClr val="FF0000"/>
                </a:solidFill>
                <a:latin typeface="Calibri"/>
                <a:cs typeface="Calibri"/>
              </a:rPr>
              <a:t> </a:t>
            </a:r>
            <a:r>
              <a:rPr sz="1100" dirty="0">
                <a:solidFill>
                  <a:srgbClr val="FF0000"/>
                </a:solidFill>
                <a:latin typeface="Calibri"/>
                <a:cs typeface="Calibri"/>
              </a:rPr>
              <a:t>à</a:t>
            </a:r>
            <a:r>
              <a:rPr sz="1100" spc="-15" dirty="0">
                <a:solidFill>
                  <a:srgbClr val="FF0000"/>
                </a:solidFill>
                <a:latin typeface="Calibri"/>
                <a:cs typeface="Calibri"/>
              </a:rPr>
              <a:t> </a:t>
            </a:r>
            <a:r>
              <a:rPr sz="1100" spc="-5" dirty="0">
                <a:solidFill>
                  <a:srgbClr val="FF0000"/>
                </a:solidFill>
                <a:latin typeface="Calibri"/>
                <a:cs typeface="Calibri"/>
              </a:rPr>
              <a:t>grande</a:t>
            </a:r>
            <a:r>
              <a:rPr sz="1100" spc="10" dirty="0">
                <a:solidFill>
                  <a:srgbClr val="FF0000"/>
                </a:solidFill>
                <a:latin typeface="Calibri"/>
                <a:cs typeface="Calibri"/>
              </a:rPr>
              <a:t> </a:t>
            </a:r>
            <a:r>
              <a:rPr sz="1100" dirty="0">
                <a:solidFill>
                  <a:srgbClr val="FF0000"/>
                </a:solidFill>
                <a:latin typeface="Calibri"/>
                <a:cs typeface="Calibri"/>
              </a:rPr>
              <a:t>vitesse </a:t>
            </a:r>
            <a:r>
              <a:rPr sz="1100" spc="-235" dirty="0">
                <a:solidFill>
                  <a:srgbClr val="FF0000"/>
                </a:solidFill>
                <a:latin typeface="Calibri"/>
                <a:cs typeface="Calibri"/>
              </a:rPr>
              <a:t> </a:t>
            </a:r>
            <a:r>
              <a:rPr sz="1100" dirty="0">
                <a:solidFill>
                  <a:srgbClr val="FF0000"/>
                </a:solidFill>
                <a:latin typeface="Calibri"/>
                <a:cs typeface="Calibri"/>
              </a:rPr>
              <a:t>et</a:t>
            </a:r>
            <a:r>
              <a:rPr sz="1100" spc="-15" dirty="0">
                <a:solidFill>
                  <a:srgbClr val="FF0000"/>
                </a:solidFill>
                <a:latin typeface="Calibri"/>
                <a:cs typeface="Calibri"/>
              </a:rPr>
              <a:t> </a:t>
            </a:r>
            <a:r>
              <a:rPr sz="1100" dirty="0">
                <a:solidFill>
                  <a:srgbClr val="FF0000"/>
                </a:solidFill>
                <a:latin typeface="Calibri"/>
                <a:cs typeface="Calibri"/>
              </a:rPr>
              <a:t>camions</a:t>
            </a:r>
            <a:r>
              <a:rPr sz="1100" spc="-45" dirty="0">
                <a:solidFill>
                  <a:srgbClr val="FF0000"/>
                </a:solidFill>
                <a:latin typeface="Calibri"/>
                <a:cs typeface="Calibri"/>
              </a:rPr>
              <a:t> </a:t>
            </a:r>
            <a:r>
              <a:rPr sz="1100" dirty="0">
                <a:solidFill>
                  <a:srgbClr val="FF0000"/>
                </a:solidFill>
                <a:latin typeface="Calibri"/>
                <a:cs typeface="Calibri"/>
              </a:rPr>
              <a:t>à 4</a:t>
            </a:r>
            <a:r>
              <a:rPr sz="1100" spc="-5" dirty="0">
                <a:solidFill>
                  <a:srgbClr val="FF0000"/>
                </a:solidFill>
                <a:latin typeface="Calibri"/>
                <a:cs typeface="Calibri"/>
              </a:rPr>
              <a:t> </a:t>
            </a:r>
            <a:r>
              <a:rPr sz="1100" dirty="0">
                <a:solidFill>
                  <a:srgbClr val="FF0000"/>
                </a:solidFill>
                <a:latin typeface="Calibri"/>
                <a:cs typeface="Calibri"/>
              </a:rPr>
              <a:t>essieux</a:t>
            </a:r>
            <a:r>
              <a:rPr sz="1100" spc="-20" dirty="0">
                <a:solidFill>
                  <a:srgbClr val="FF0000"/>
                </a:solidFill>
                <a:latin typeface="Calibri"/>
                <a:cs typeface="Calibri"/>
              </a:rPr>
              <a:t> </a:t>
            </a:r>
            <a:r>
              <a:rPr sz="1100" dirty="0">
                <a:solidFill>
                  <a:srgbClr val="FF0000"/>
                </a:solidFill>
                <a:latin typeface="Calibri"/>
                <a:cs typeface="Calibri"/>
              </a:rPr>
              <a:t>et</a:t>
            </a:r>
            <a:r>
              <a:rPr sz="1100" spc="-10" dirty="0">
                <a:solidFill>
                  <a:srgbClr val="FF0000"/>
                </a:solidFill>
                <a:latin typeface="Calibri"/>
                <a:cs typeface="Calibri"/>
              </a:rPr>
              <a:t> </a:t>
            </a:r>
            <a:r>
              <a:rPr sz="1100" dirty="0">
                <a:solidFill>
                  <a:srgbClr val="FF0000"/>
                </a:solidFill>
                <a:latin typeface="Calibri"/>
                <a:cs typeface="Calibri"/>
              </a:rPr>
              <a:t>5 essieux</a:t>
            </a:r>
            <a:endParaRPr sz="1100" dirty="0">
              <a:latin typeface="Calibri"/>
              <a:cs typeface="Calibri"/>
            </a:endParaRPr>
          </a:p>
        </p:txBody>
      </p:sp>
      <p:sp>
        <p:nvSpPr>
          <p:cNvPr id="8" name="object 8"/>
          <p:cNvSpPr txBox="1"/>
          <p:nvPr/>
        </p:nvSpPr>
        <p:spPr>
          <a:xfrm>
            <a:off x="5817489" y="2972155"/>
            <a:ext cx="660400" cy="385445"/>
          </a:xfrm>
          <a:prstGeom prst="rect">
            <a:avLst/>
          </a:prstGeom>
        </p:spPr>
        <p:txBody>
          <a:bodyPr vert="horz" wrap="square" lIns="0" tIns="24765" rIns="0" bIns="0" rtlCol="0">
            <a:spAutoFit/>
          </a:bodyPr>
          <a:lstStyle/>
          <a:p>
            <a:pPr marL="12700">
              <a:lnSpc>
                <a:spcPct val="100000"/>
              </a:lnSpc>
              <a:spcBef>
                <a:spcPts val="195"/>
              </a:spcBef>
            </a:pPr>
            <a:r>
              <a:rPr sz="1100" spc="-5" dirty="0">
                <a:solidFill>
                  <a:srgbClr val="FF0000"/>
                </a:solidFill>
                <a:latin typeface="Calibri"/>
                <a:cs typeface="Calibri"/>
              </a:rPr>
              <a:t>p.9</a:t>
            </a:r>
            <a:r>
              <a:rPr sz="1100" spc="-20" dirty="0">
                <a:solidFill>
                  <a:srgbClr val="FF0000"/>
                </a:solidFill>
                <a:latin typeface="Calibri"/>
                <a:cs typeface="Calibri"/>
              </a:rPr>
              <a:t> </a:t>
            </a:r>
            <a:r>
              <a:rPr sz="1100" dirty="0">
                <a:solidFill>
                  <a:srgbClr val="FF0000"/>
                </a:solidFill>
                <a:latin typeface="Calibri"/>
                <a:cs typeface="Calibri"/>
              </a:rPr>
              <a:t>–</a:t>
            </a:r>
            <a:r>
              <a:rPr sz="1100" spc="-30" dirty="0">
                <a:solidFill>
                  <a:srgbClr val="FF0000"/>
                </a:solidFill>
                <a:latin typeface="Calibri"/>
                <a:cs typeface="Calibri"/>
              </a:rPr>
              <a:t> </a:t>
            </a:r>
            <a:r>
              <a:rPr sz="1100" spc="-5" dirty="0">
                <a:solidFill>
                  <a:srgbClr val="FF0000"/>
                </a:solidFill>
                <a:latin typeface="Calibri"/>
                <a:cs typeface="Calibri"/>
              </a:rPr>
              <a:t>p.11</a:t>
            </a:r>
            <a:endParaRPr sz="1100" dirty="0">
              <a:latin typeface="Calibri"/>
              <a:cs typeface="Calibri"/>
            </a:endParaRPr>
          </a:p>
          <a:p>
            <a:pPr marL="12700">
              <a:lnSpc>
                <a:spcPct val="100000"/>
              </a:lnSpc>
              <a:spcBef>
                <a:spcPts val="95"/>
              </a:spcBef>
            </a:pPr>
            <a:r>
              <a:rPr sz="1100" spc="-5" dirty="0">
                <a:solidFill>
                  <a:srgbClr val="FF0000"/>
                </a:solidFill>
                <a:latin typeface="Calibri"/>
                <a:cs typeface="Calibri"/>
              </a:rPr>
              <a:t>p.12</a:t>
            </a:r>
            <a:r>
              <a:rPr sz="1100" spc="-35" dirty="0">
                <a:solidFill>
                  <a:srgbClr val="FF0000"/>
                </a:solidFill>
                <a:latin typeface="Calibri"/>
                <a:cs typeface="Calibri"/>
              </a:rPr>
              <a:t> </a:t>
            </a:r>
            <a:r>
              <a:rPr sz="1100" dirty="0">
                <a:solidFill>
                  <a:srgbClr val="FF0000"/>
                </a:solidFill>
                <a:latin typeface="Calibri"/>
                <a:cs typeface="Calibri"/>
              </a:rPr>
              <a:t>–</a:t>
            </a:r>
            <a:r>
              <a:rPr sz="1100" spc="-25" dirty="0">
                <a:solidFill>
                  <a:srgbClr val="FF0000"/>
                </a:solidFill>
                <a:latin typeface="Calibri"/>
                <a:cs typeface="Calibri"/>
              </a:rPr>
              <a:t> </a:t>
            </a:r>
            <a:r>
              <a:rPr sz="1100" spc="-5" dirty="0">
                <a:solidFill>
                  <a:srgbClr val="FF0000"/>
                </a:solidFill>
                <a:latin typeface="Calibri"/>
                <a:cs typeface="Calibri"/>
              </a:rPr>
              <a:t>p.1</a:t>
            </a:r>
            <a:r>
              <a:rPr lang="fr-LU" sz="1100" spc="-5" dirty="0">
                <a:solidFill>
                  <a:srgbClr val="FF0000"/>
                </a:solidFill>
                <a:latin typeface="Calibri"/>
                <a:cs typeface="Calibri"/>
              </a:rPr>
              <a:t>6</a:t>
            </a:r>
            <a:endParaRPr sz="1100" dirty="0">
              <a:latin typeface="Calibri"/>
              <a:cs typeface="Calibri"/>
            </a:endParaRPr>
          </a:p>
        </p:txBody>
      </p:sp>
      <p:sp>
        <p:nvSpPr>
          <p:cNvPr id="9" name="object 9"/>
          <p:cNvSpPr txBox="1"/>
          <p:nvPr/>
        </p:nvSpPr>
        <p:spPr>
          <a:xfrm>
            <a:off x="5817489" y="3521709"/>
            <a:ext cx="660400" cy="182742"/>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FF0000"/>
                </a:solidFill>
                <a:latin typeface="Calibri"/>
                <a:cs typeface="Calibri"/>
              </a:rPr>
              <a:t>p.1</a:t>
            </a:r>
            <a:r>
              <a:rPr lang="fr-LU" sz="1100" spc="-5" dirty="0">
                <a:solidFill>
                  <a:srgbClr val="FF0000"/>
                </a:solidFill>
                <a:latin typeface="Calibri"/>
                <a:cs typeface="Calibri"/>
              </a:rPr>
              <a:t>7</a:t>
            </a:r>
            <a:r>
              <a:rPr sz="1100" spc="-35" dirty="0">
                <a:solidFill>
                  <a:srgbClr val="FF0000"/>
                </a:solidFill>
                <a:latin typeface="Calibri"/>
                <a:cs typeface="Calibri"/>
              </a:rPr>
              <a:t> </a:t>
            </a:r>
            <a:r>
              <a:rPr sz="1100" dirty="0">
                <a:solidFill>
                  <a:srgbClr val="FF0000"/>
                </a:solidFill>
                <a:latin typeface="Calibri"/>
                <a:cs typeface="Calibri"/>
              </a:rPr>
              <a:t>–</a:t>
            </a:r>
            <a:r>
              <a:rPr sz="1100" spc="-25" dirty="0">
                <a:solidFill>
                  <a:srgbClr val="FF0000"/>
                </a:solidFill>
                <a:latin typeface="Calibri"/>
                <a:cs typeface="Calibri"/>
              </a:rPr>
              <a:t> </a:t>
            </a:r>
            <a:r>
              <a:rPr sz="1100" spc="-5" dirty="0">
                <a:solidFill>
                  <a:srgbClr val="FF0000"/>
                </a:solidFill>
                <a:latin typeface="Calibri"/>
                <a:cs typeface="Calibri"/>
              </a:rPr>
              <a:t>p.1</a:t>
            </a:r>
            <a:r>
              <a:rPr lang="fr-LU" sz="1100" spc="-5" dirty="0">
                <a:solidFill>
                  <a:srgbClr val="FF0000"/>
                </a:solidFill>
                <a:latin typeface="Calibri"/>
                <a:cs typeface="Calibri"/>
              </a:rPr>
              <a:t>8</a:t>
            </a:r>
            <a:endParaRPr sz="1100" dirty="0">
              <a:latin typeface="Calibri"/>
              <a:cs typeface="Calibri"/>
            </a:endParaRPr>
          </a:p>
        </p:txBody>
      </p:sp>
      <p:sp>
        <p:nvSpPr>
          <p:cNvPr id="10" name="object 10"/>
          <p:cNvSpPr txBox="1"/>
          <p:nvPr/>
        </p:nvSpPr>
        <p:spPr>
          <a:xfrm>
            <a:off x="330200" y="3965221"/>
            <a:ext cx="4699000" cy="1220206"/>
          </a:xfrm>
          <a:prstGeom prst="rect">
            <a:avLst/>
          </a:prstGeom>
        </p:spPr>
        <p:txBody>
          <a:bodyPr vert="horz" wrap="square" lIns="0" tIns="29845" rIns="0" bIns="0" rtlCol="0">
            <a:spAutoFit/>
          </a:bodyPr>
          <a:lstStyle/>
          <a:p>
            <a:pPr marL="355600" indent="-343535">
              <a:lnSpc>
                <a:spcPct val="100000"/>
              </a:lnSpc>
              <a:spcBef>
                <a:spcPts val="235"/>
              </a:spcBef>
              <a:buFont typeface="Symbol"/>
              <a:buChar char=""/>
              <a:tabLst>
                <a:tab pos="355600" algn="l"/>
                <a:tab pos="356235" algn="l"/>
              </a:tabLst>
            </a:pPr>
            <a:r>
              <a:rPr lang="fr-FR" sz="1400" b="1" spc="-5" dirty="0">
                <a:solidFill>
                  <a:srgbClr val="FF0000"/>
                </a:solidFill>
                <a:latin typeface="Calibri"/>
                <a:cs typeface="Calibri"/>
              </a:rPr>
              <a:t>Le</a:t>
            </a:r>
            <a:r>
              <a:rPr lang="fr-FR" sz="1400" b="1" spc="-25" dirty="0">
                <a:solidFill>
                  <a:srgbClr val="FF0000"/>
                </a:solidFill>
                <a:latin typeface="Calibri"/>
                <a:cs typeface="Calibri"/>
              </a:rPr>
              <a:t> </a:t>
            </a:r>
            <a:r>
              <a:rPr lang="fr-FR" sz="1400" b="1" spc="-5" dirty="0">
                <a:solidFill>
                  <a:srgbClr val="FF0000"/>
                </a:solidFill>
                <a:latin typeface="Calibri"/>
                <a:cs typeface="Calibri"/>
              </a:rPr>
              <a:t>transport</a:t>
            </a:r>
            <a:r>
              <a:rPr lang="fr-FR" sz="1400" b="1" spc="-45" dirty="0">
                <a:solidFill>
                  <a:srgbClr val="FF0000"/>
                </a:solidFill>
                <a:latin typeface="Calibri"/>
                <a:cs typeface="Calibri"/>
              </a:rPr>
              <a:t> </a:t>
            </a:r>
            <a:r>
              <a:rPr lang="fr-FR" sz="1400" b="1" spc="-10" dirty="0">
                <a:solidFill>
                  <a:srgbClr val="FF0000"/>
                </a:solidFill>
                <a:latin typeface="Calibri"/>
                <a:cs typeface="Calibri"/>
              </a:rPr>
              <a:t>exceptionnel</a:t>
            </a:r>
            <a:r>
              <a:rPr lang="fr-FR" sz="1400" b="1" spc="-30" dirty="0">
                <a:solidFill>
                  <a:srgbClr val="FF0000"/>
                </a:solidFill>
                <a:latin typeface="Calibri"/>
                <a:cs typeface="Calibri"/>
              </a:rPr>
              <a:t> </a:t>
            </a:r>
            <a:r>
              <a:rPr lang="fr-FR" sz="1400" b="1" dirty="0">
                <a:solidFill>
                  <a:srgbClr val="FF0000"/>
                </a:solidFill>
                <a:latin typeface="Calibri"/>
                <a:cs typeface="Calibri"/>
              </a:rPr>
              <a:t>:</a:t>
            </a:r>
            <a:endParaRPr lang="fr-FR" sz="1400" dirty="0">
              <a:latin typeface="Calibri"/>
              <a:cs typeface="Calibri"/>
            </a:endParaRPr>
          </a:p>
          <a:p>
            <a:pPr marL="355600" indent="-343535">
              <a:lnSpc>
                <a:spcPct val="100000"/>
              </a:lnSpc>
              <a:spcBef>
                <a:spcPts val="120"/>
              </a:spcBef>
              <a:buFont typeface="Wingdings"/>
              <a:buChar char=""/>
              <a:tabLst>
                <a:tab pos="355600" algn="l"/>
                <a:tab pos="356235" algn="l"/>
              </a:tabLst>
            </a:pPr>
            <a:r>
              <a:rPr lang="fr-FR" sz="1200" b="1" spc="-5" dirty="0">
                <a:solidFill>
                  <a:srgbClr val="FF0000"/>
                </a:solidFill>
                <a:latin typeface="Calibri"/>
                <a:cs typeface="Calibri"/>
              </a:rPr>
              <a:t>Critères</a:t>
            </a:r>
            <a:r>
              <a:rPr lang="fr-FR" sz="1200" b="1" spc="-35" dirty="0">
                <a:solidFill>
                  <a:srgbClr val="FF0000"/>
                </a:solidFill>
                <a:latin typeface="Calibri"/>
                <a:cs typeface="Calibri"/>
              </a:rPr>
              <a:t> </a:t>
            </a:r>
            <a:r>
              <a:rPr lang="fr-FR" sz="1200" b="1" dirty="0">
                <a:solidFill>
                  <a:srgbClr val="FF0000"/>
                </a:solidFill>
                <a:latin typeface="Calibri"/>
                <a:cs typeface="Calibri"/>
              </a:rPr>
              <a:t>de</a:t>
            </a:r>
            <a:r>
              <a:rPr lang="fr-FR" sz="1200" b="1" spc="10" dirty="0">
                <a:solidFill>
                  <a:srgbClr val="FF0000"/>
                </a:solidFill>
                <a:latin typeface="Calibri"/>
                <a:cs typeface="Calibri"/>
              </a:rPr>
              <a:t> </a:t>
            </a:r>
            <a:r>
              <a:rPr lang="fr-FR" sz="1200" b="1" spc="-5" dirty="0">
                <a:solidFill>
                  <a:srgbClr val="FF0000"/>
                </a:solidFill>
                <a:latin typeface="Calibri"/>
                <a:cs typeface="Calibri"/>
              </a:rPr>
              <a:t>transport</a:t>
            </a:r>
            <a:r>
              <a:rPr lang="fr-FR" sz="1200" b="1" spc="-35" dirty="0">
                <a:solidFill>
                  <a:srgbClr val="FF0000"/>
                </a:solidFill>
                <a:latin typeface="Calibri"/>
                <a:cs typeface="Calibri"/>
              </a:rPr>
              <a:t> </a:t>
            </a:r>
            <a:r>
              <a:rPr lang="fr-FR" sz="1200" b="1" spc="-10" dirty="0">
                <a:solidFill>
                  <a:srgbClr val="FF0000"/>
                </a:solidFill>
                <a:latin typeface="Calibri"/>
                <a:cs typeface="Calibri"/>
              </a:rPr>
              <a:t>exceptionnel</a:t>
            </a:r>
          </a:p>
          <a:p>
            <a:pPr marL="355600" indent="-343535">
              <a:lnSpc>
                <a:spcPct val="100000"/>
              </a:lnSpc>
              <a:spcBef>
                <a:spcPts val="120"/>
              </a:spcBef>
              <a:buFont typeface="Wingdings"/>
              <a:buChar char=""/>
              <a:tabLst>
                <a:tab pos="355600" algn="l"/>
                <a:tab pos="356235" algn="l"/>
              </a:tabLst>
            </a:pPr>
            <a:r>
              <a:rPr lang="fr-FR" sz="1200" b="1" spc="-10" dirty="0">
                <a:solidFill>
                  <a:srgbClr val="FF0000"/>
                </a:solidFill>
                <a:latin typeface="Calibri"/>
                <a:cs typeface="Calibri"/>
              </a:rPr>
              <a:t>Définitions</a:t>
            </a:r>
          </a:p>
          <a:p>
            <a:pPr marL="355600" indent="-343535">
              <a:lnSpc>
                <a:spcPct val="100000"/>
              </a:lnSpc>
              <a:spcBef>
                <a:spcPts val="120"/>
              </a:spcBef>
              <a:buFont typeface="Wingdings"/>
              <a:buChar char=""/>
              <a:tabLst>
                <a:tab pos="355600" algn="l"/>
                <a:tab pos="356235" algn="l"/>
              </a:tabLst>
            </a:pPr>
            <a:r>
              <a:rPr lang="fr-LU" sz="1200" b="1" spc="-10" dirty="0">
                <a:solidFill>
                  <a:srgbClr val="FF0000"/>
                </a:solidFill>
                <a:latin typeface="Calibri"/>
                <a:cs typeface="Calibri"/>
              </a:rPr>
              <a:t>Circulation sur les voies publiques et accompagnement</a:t>
            </a:r>
            <a:endParaRPr lang="fr-FR" sz="1200" b="1" spc="-10" dirty="0">
              <a:solidFill>
                <a:srgbClr val="FF0000"/>
              </a:solidFill>
              <a:latin typeface="Calibri"/>
              <a:cs typeface="Calibri"/>
            </a:endParaRPr>
          </a:p>
          <a:p>
            <a:pPr marL="355600" indent="-343535">
              <a:lnSpc>
                <a:spcPct val="100000"/>
              </a:lnSpc>
              <a:spcBef>
                <a:spcPts val="120"/>
              </a:spcBef>
              <a:buFont typeface="Wingdings"/>
              <a:buChar char=""/>
              <a:tabLst>
                <a:tab pos="355600" algn="l"/>
                <a:tab pos="356235" algn="l"/>
              </a:tabLst>
            </a:pPr>
            <a:r>
              <a:rPr lang="fr-FR" sz="1200" b="1" spc="-10" dirty="0">
                <a:solidFill>
                  <a:srgbClr val="FF0000"/>
                </a:solidFill>
                <a:latin typeface="Calibri"/>
                <a:cs typeface="Calibri"/>
              </a:rPr>
              <a:t>Catégories</a:t>
            </a:r>
            <a:r>
              <a:rPr lang="fr-FR" sz="1200" b="1" dirty="0">
                <a:solidFill>
                  <a:srgbClr val="FF0000"/>
                </a:solidFill>
                <a:latin typeface="Calibri"/>
                <a:cs typeface="Calibri"/>
              </a:rPr>
              <a:t> de</a:t>
            </a:r>
            <a:r>
              <a:rPr lang="fr-FR" sz="1200" b="1" spc="10" dirty="0">
                <a:solidFill>
                  <a:srgbClr val="FF0000"/>
                </a:solidFill>
                <a:latin typeface="Calibri"/>
                <a:cs typeface="Calibri"/>
              </a:rPr>
              <a:t> </a:t>
            </a:r>
            <a:r>
              <a:rPr lang="fr-FR" sz="1200" b="1" spc="-5" dirty="0">
                <a:solidFill>
                  <a:srgbClr val="FF0000"/>
                </a:solidFill>
                <a:latin typeface="Calibri"/>
                <a:cs typeface="Calibri"/>
              </a:rPr>
              <a:t>transports</a:t>
            </a:r>
            <a:r>
              <a:rPr lang="fr-FR" sz="1200" b="1" spc="-15" dirty="0">
                <a:solidFill>
                  <a:srgbClr val="FF0000"/>
                </a:solidFill>
                <a:latin typeface="Calibri"/>
                <a:cs typeface="Calibri"/>
              </a:rPr>
              <a:t> </a:t>
            </a:r>
            <a:r>
              <a:rPr lang="fr-FR" sz="1200" b="1" spc="-10" dirty="0">
                <a:solidFill>
                  <a:srgbClr val="FF0000"/>
                </a:solidFill>
                <a:latin typeface="Calibri"/>
                <a:cs typeface="Calibri"/>
              </a:rPr>
              <a:t>exceptionnels</a:t>
            </a:r>
            <a:r>
              <a:rPr lang="fr-FR" sz="1200" b="1" spc="5" dirty="0">
                <a:solidFill>
                  <a:srgbClr val="FF0000"/>
                </a:solidFill>
                <a:latin typeface="Calibri"/>
                <a:cs typeface="Calibri"/>
              </a:rPr>
              <a:t> </a:t>
            </a:r>
            <a:r>
              <a:rPr lang="fr-FR" sz="1200" b="1" spc="-10" dirty="0">
                <a:solidFill>
                  <a:srgbClr val="FF0000"/>
                </a:solidFill>
                <a:latin typeface="Calibri"/>
                <a:cs typeface="Calibri"/>
              </a:rPr>
              <a:t>moyennant</a:t>
            </a:r>
            <a:r>
              <a:rPr lang="fr-FR" sz="1200" b="1" spc="30" dirty="0">
                <a:solidFill>
                  <a:srgbClr val="FF0000"/>
                </a:solidFill>
                <a:latin typeface="Calibri"/>
                <a:cs typeface="Calibri"/>
              </a:rPr>
              <a:t> </a:t>
            </a:r>
            <a:r>
              <a:rPr lang="fr-FR" sz="1200" b="1" spc="-5" dirty="0">
                <a:solidFill>
                  <a:srgbClr val="FF0000"/>
                </a:solidFill>
                <a:latin typeface="Calibri"/>
                <a:cs typeface="Calibri"/>
              </a:rPr>
              <a:t>des </a:t>
            </a:r>
            <a:r>
              <a:rPr lang="fr-FR" sz="1200" b="1" spc="-254" dirty="0">
                <a:solidFill>
                  <a:srgbClr val="FF0000"/>
                </a:solidFill>
                <a:latin typeface="Calibri"/>
                <a:cs typeface="Calibri"/>
              </a:rPr>
              <a:t> </a:t>
            </a:r>
            <a:r>
              <a:rPr lang="fr-FR" sz="1200" b="1" spc="-5" dirty="0">
                <a:solidFill>
                  <a:srgbClr val="FF0000"/>
                </a:solidFill>
                <a:latin typeface="Calibri"/>
                <a:cs typeface="Calibri"/>
              </a:rPr>
              <a:t>véhicules</a:t>
            </a:r>
            <a:r>
              <a:rPr lang="fr-FR" sz="1200" b="1" spc="5" dirty="0">
                <a:solidFill>
                  <a:srgbClr val="FF0000"/>
                </a:solidFill>
                <a:latin typeface="Calibri"/>
                <a:cs typeface="Calibri"/>
              </a:rPr>
              <a:t> </a:t>
            </a:r>
            <a:r>
              <a:rPr lang="fr-FR" sz="1200" b="1" spc="-5" dirty="0">
                <a:solidFill>
                  <a:srgbClr val="FF0000"/>
                </a:solidFill>
                <a:latin typeface="Calibri"/>
                <a:cs typeface="Calibri"/>
              </a:rPr>
              <a:t>routiers</a:t>
            </a:r>
            <a:r>
              <a:rPr lang="fr-FR" sz="1200" b="1" spc="-35" dirty="0">
                <a:solidFill>
                  <a:srgbClr val="FF0000"/>
                </a:solidFill>
                <a:latin typeface="Calibri"/>
                <a:cs typeface="Calibri"/>
              </a:rPr>
              <a:t> </a:t>
            </a:r>
            <a:r>
              <a:rPr lang="fr-FR" sz="1200" b="1" spc="-5" dirty="0">
                <a:solidFill>
                  <a:srgbClr val="FF0000"/>
                </a:solidFill>
                <a:latin typeface="Calibri"/>
                <a:cs typeface="Calibri"/>
              </a:rPr>
              <a:t>conformes</a:t>
            </a:r>
            <a:r>
              <a:rPr lang="fr-FR" sz="1200" b="1" spc="-20" dirty="0">
                <a:solidFill>
                  <a:srgbClr val="FF0000"/>
                </a:solidFill>
                <a:latin typeface="Calibri"/>
                <a:cs typeface="Calibri"/>
              </a:rPr>
              <a:t> </a:t>
            </a:r>
            <a:r>
              <a:rPr lang="fr-FR" sz="1200" b="1" dirty="0">
                <a:solidFill>
                  <a:srgbClr val="FF0000"/>
                </a:solidFill>
                <a:latin typeface="Calibri"/>
                <a:cs typeface="Calibri"/>
              </a:rPr>
              <a:t>à</a:t>
            </a:r>
            <a:r>
              <a:rPr lang="fr-FR" sz="1200" b="1" spc="-10" dirty="0">
                <a:solidFill>
                  <a:srgbClr val="FF0000"/>
                </a:solidFill>
                <a:latin typeface="Calibri"/>
                <a:cs typeface="Calibri"/>
              </a:rPr>
              <a:t> </a:t>
            </a:r>
            <a:r>
              <a:rPr lang="fr-FR" sz="1200" b="1" dirty="0">
                <a:solidFill>
                  <a:srgbClr val="FF0000"/>
                </a:solidFill>
                <a:latin typeface="Calibri"/>
                <a:cs typeface="Calibri"/>
              </a:rPr>
              <a:t>la</a:t>
            </a:r>
            <a:r>
              <a:rPr lang="fr-FR" sz="1200" b="1" spc="-10" dirty="0">
                <a:solidFill>
                  <a:srgbClr val="FF0000"/>
                </a:solidFill>
                <a:latin typeface="Calibri"/>
                <a:cs typeface="Calibri"/>
              </a:rPr>
              <a:t> </a:t>
            </a:r>
            <a:r>
              <a:rPr lang="fr-FR" sz="1200" b="1" spc="-5" dirty="0">
                <a:solidFill>
                  <a:srgbClr val="FF0000"/>
                </a:solidFill>
                <a:latin typeface="Calibri"/>
                <a:cs typeface="Calibri"/>
              </a:rPr>
              <a:t>règlementation</a:t>
            </a:r>
            <a:endParaRPr lang="fr-FR" sz="1200" dirty="0">
              <a:latin typeface="Calibri"/>
              <a:cs typeface="Calibri"/>
            </a:endParaRPr>
          </a:p>
        </p:txBody>
      </p:sp>
      <p:sp>
        <p:nvSpPr>
          <p:cNvPr id="11" name="object 11"/>
          <p:cNvSpPr txBox="1"/>
          <p:nvPr/>
        </p:nvSpPr>
        <p:spPr>
          <a:xfrm>
            <a:off x="5817489" y="4210939"/>
            <a:ext cx="299085" cy="364202"/>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FF0000"/>
                </a:solidFill>
                <a:latin typeface="Calibri"/>
                <a:cs typeface="Calibri"/>
              </a:rPr>
              <a:t>p</a:t>
            </a:r>
            <a:r>
              <a:rPr sz="1100" spc="-5" dirty="0">
                <a:solidFill>
                  <a:srgbClr val="FF0000"/>
                </a:solidFill>
                <a:latin typeface="Calibri"/>
                <a:cs typeface="Calibri"/>
              </a:rPr>
              <a:t>.1</a:t>
            </a:r>
            <a:r>
              <a:rPr lang="fr-LU" sz="1100" spc="-5" dirty="0">
                <a:solidFill>
                  <a:srgbClr val="FF0000"/>
                </a:solidFill>
                <a:latin typeface="Calibri"/>
                <a:cs typeface="Calibri"/>
              </a:rPr>
              <a:t>9</a:t>
            </a:r>
            <a:endParaRPr lang="en-US" sz="1100" spc="-5" dirty="0">
              <a:solidFill>
                <a:srgbClr val="FF0000"/>
              </a:solidFill>
              <a:latin typeface="Calibri"/>
              <a:cs typeface="Calibri"/>
            </a:endParaRPr>
          </a:p>
          <a:p>
            <a:pPr marL="12700">
              <a:lnSpc>
                <a:spcPct val="100000"/>
              </a:lnSpc>
              <a:spcBef>
                <a:spcPts val="100"/>
              </a:spcBef>
            </a:pPr>
            <a:r>
              <a:rPr lang="en-US" sz="1100" spc="-5" dirty="0">
                <a:solidFill>
                  <a:srgbClr val="FF0000"/>
                </a:solidFill>
                <a:latin typeface="Calibri"/>
                <a:cs typeface="Calibri"/>
              </a:rPr>
              <a:t>p.20</a:t>
            </a:r>
            <a:endParaRPr sz="1100" dirty="0">
              <a:latin typeface="Calibri"/>
              <a:cs typeface="Calibri"/>
            </a:endParaRPr>
          </a:p>
        </p:txBody>
      </p:sp>
      <p:sp>
        <p:nvSpPr>
          <p:cNvPr id="12" name="object 12"/>
          <p:cNvSpPr txBox="1"/>
          <p:nvPr/>
        </p:nvSpPr>
        <p:spPr>
          <a:xfrm>
            <a:off x="5817489" y="4581060"/>
            <a:ext cx="660400" cy="2027477"/>
          </a:xfrm>
          <a:prstGeom prst="rect">
            <a:avLst/>
          </a:prstGeom>
        </p:spPr>
        <p:txBody>
          <a:bodyPr vert="horz" wrap="square" lIns="0" tIns="29209" rIns="0" bIns="0" rtlCol="0">
            <a:spAutoFit/>
          </a:bodyPr>
          <a:lstStyle/>
          <a:p>
            <a:pPr marL="12700">
              <a:lnSpc>
                <a:spcPct val="100000"/>
              </a:lnSpc>
              <a:spcBef>
                <a:spcPts val="229"/>
              </a:spcBef>
            </a:pPr>
            <a:r>
              <a:rPr sz="1100" spc="-5" dirty="0">
                <a:solidFill>
                  <a:srgbClr val="FF0000"/>
                </a:solidFill>
                <a:latin typeface="Calibri"/>
                <a:cs typeface="Calibri"/>
              </a:rPr>
              <a:t>p.</a:t>
            </a:r>
            <a:r>
              <a:rPr lang="en-US" sz="1100" spc="-5" dirty="0">
                <a:solidFill>
                  <a:srgbClr val="FF0000"/>
                </a:solidFill>
                <a:latin typeface="Calibri"/>
                <a:cs typeface="Calibri"/>
              </a:rPr>
              <a:t>21</a:t>
            </a:r>
            <a:endParaRPr sz="1100" dirty="0">
              <a:latin typeface="Calibri"/>
              <a:cs typeface="Calibri"/>
            </a:endParaRPr>
          </a:p>
          <a:p>
            <a:pPr marL="12700">
              <a:lnSpc>
                <a:spcPct val="100000"/>
              </a:lnSpc>
              <a:spcBef>
                <a:spcPts val="130"/>
              </a:spcBef>
            </a:pPr>
            <a:r>
              <a:rPr lang="fr-LU" sz="1100" dirty="0">
                <a:solidFill>
                  <a:srgbClr val="FF0000"/>
                </a:solidFill>
                <a:latin typeface="Calibri"/>
                <a:cs typeface="Calibri"/>
              </a:rPr>
              <a:t>p.22</a:t>
            </a:r>
            <a:endParaRPr sz="1100" dirty="0">
              <a:solidFill>
                <a:srgbClr val="FF0000"/>
              </a:solidFill>
              <a:latin typeface="Calibri"/>
              <a:cs typeface="Calibri"/>
            </a:endParaRPr>
          </a:p>
          <a:p>
            <a:pPr marL="12700">
              <a:lnSpc>
                <a:spcPct val="100000"/>
              </a:lnSpc>
              <a:spcBef>
                <a:spcPts val="85"/>
              </a:spcBef>
            </a:pPr>
            <a:endParaRPr lang="fr-LU" sz="1100" spc="-5" dirty="0">
              <a:solidFill>
                <a:srgbClr val="FF0000"/>
              </a:solidFill>
              <a:latin typeface="Calibri"/>
              <a:cs typeface="Calibri"/>
            </a:endParaRPr>
          </a:p>
          <a:p>
            <a:pPr marL="12700">
              <a:lnSpc>
                <a:spcPct val="100000"/>
              </a:lnSpc>
              <a:spcBef>
                <a:spcPts val="85"/>
              </a:spcBef>
            </a:pPr>
            <a:r>
              <a:rPr sz="1100" spc="-5" dirty="0">
                <a:solidFill>
                  <a:srgbClr val="FF0000"/>
                </a:solidFill>
                <a:latin typeface="Calibri"/>
                <a:cs typeface="Calibri"/>
              </a:rPr>
              <a:t>p.2</a:t>
            </a:r>
            <a:r>
              <a:rPr lang="fr-LU" sz="1100" spc="-5" dirty="0">
                <a:solidFill>
                  <a:srgbClr val="FF0000"/>
                </a:solidFill>
                <a:latin typeface="Calibri"/>
                <a:cs typeface="Calibri"/>
              </a:rPr>
              <a:t>3</a:t>
            </a:r>
            <a:r>
              <a:rPr sz="1100" spc="-40" dirty="0">
                <a:solidFill>
                  <a:srgbClr val="FF0000"/>
                </a:solidFill>
                <a:latin typeface="Calibri"/>
                <a:cs typeface="Calibri"/>
              </a:rPr>
              <a:t> </a:t>
            </a:r>
            <a:r>
              <a:rPr sz="1100" dirty="0">
                <a:solidFill>
                  <a:srgbClr val="FF0000"/>
                </a:solidFill>
                <a:latin typeface="Calibri"/>
                <a:cs typeface="Calibri"/>
              </a:rPr>
              <a:t>–</a:t>
            </a:r>
            <a:r>
              <a:rPr sz="1100" spc="-35" dirty="0">
                <a:solidFill>
                  <a:srgbClr val="FF0000"/>
                </a:solidFill>
                <a:latin typeface="Calibri"/>
                <a:cs typeface="Calibri"/>
              </a:rPr>
              <a:t> </a:t>
            </a:r>
            <a:r>
              <a:rPr sz="1100" spc="-5" dirty="0">
                <a:solidFill>
                  <a:srgbClr val="FF0000"/>
                </a:solidFill>
                <a:latin typeface="Calibri"/>
                <a:cs typeface="Calibri"/>
              </a:rPr>
              <a:t>p.2</a:t>
            </a:r>
            <a:r>
              <a:rPr lang="fr-LU" sz="1100" spc="-5" dirty="0">
                <a:solidFill>
                  <a:srgbClr val="FF0000"/>
                </a:solidFill>
                <a:latin typeface="Calibri"/>
                <a:cs typeface="Calibri"/>
              </a:rPr>
              <a:t>5</a:t>
            </a:r>
            <a:endParaRPr sz="1100" dirty="0">
              <a:latin typeface="Calibri"/>
              <a:cs typeface="Calibri"/>
            </a:endParaRPr>
          </a:p>
          <a:p>
            <a:pPr marL="12700">
              <a:lnSpc>
                <a:spcPct val="100000"/>
              </a:lnSpc>
              <a:spcBef>
                <a:spcPts val="95"/>
              </a:spcBef>
            </a:pPr>
            <a:r>
              <a:rPr sz="1100" spc="-5" dirty="0">
                <a:solidFill>
                  <a:srgbClr val="FF0000"/>
                </a:solidFill>
                <a:latin typeface="Calibri"/>
                <a:cs typeface="Calibri"/>
              </a:rPr>
              <a:t>p.2</a:t>
            </a:r>
            <a:r>
              <a:rPr lang="fr-LU" sz="1100" spc="-5" dirty="0">
                <a:solidFill>
                  <a:srgbClr val="FF0000"/>
                </a:solidFill>
                <a:latin typeface="Calibri"/>
                <a:cs typeface="Calibri"/>
              </a:rPr>
              <a:t>6 – p.27</a:t>
            </a:r>
            <a:endParaRPr sz="1100" dirty="0">
              <a:latin typeface="Calibri"/>
              <a:cs typeface="Calibri"/>
            </a:endParaRPr>
          </a:p>
          <a:p>
            <a:pPr marL="12700">
              <a:lnSpc>
                <a:spcPct val="100000"/>
              </a:lnSpc>
              <a:spcBef>
                <a:spcPts val="100"/>
              </a:spcBef>
            </a:pPr>
            <a:r>
              <a:rPr sz="1100" spc="-5" dirty="0">
                <a:solidFill>
                  <a:srgbClr val="FF0000"/>
                </a:solidFill>
                <a:latin typeface="Calibri"/>
                <a:cs typeface="Calibri"/>
              </a:rPr>
              <a:t>p.2</a:t>
            </a:r>
            <a:r>
              <a:rPr lang="en-US" sz="1100" spc="-5" dirty="0">
                <a:solidFill>
                  <a:srgbClr val="FF0000"/>
                </a:solidFill>
                <a:latin typeface="Calibri"/>
                <a:cs typeface="Calibri"/>
              </a:rPr>
              <a:t>8</a:t>
            </a:r>
            <a:endParaRPr sz="1100" dirty="0">
              <a:latin typeface="Calibri"/>
              <a:cs typeface="Calibri"/>
            </a:endParaRPr>
          </a:p>
          <a:p>
            <a:pPr marL="12700" marR="5080">
              <a:lnSpc>
                <a:spcPts val="1420"/>
              </a:lnSpc>
              <a:spcBef>
                <a:spcPts val="50"/>
              </a:spcBef>
            </a:pPr>
            <a:r>
              <a:rPr sz="1100" spc="-5" dirty="0">
                <a:solidFill>
                  <a:srgbClr val="FF0000"/>
                </a:solidFill>
                <a:latin typeface="Calibri"/>
                <a:cs typeface="Calibri"/>
              </a:rPr>
              <a:t>p.2</a:t>
            </a:r>
            <a:r>
              <a:rPr lang="fr-LU" sz="1100" spc="-5" dirty="0">
                <a:solidFill>
                  <a:srgbClr val="FF0000"/>
                </a:solidFill>
                <a:latin typeface="Calibri"/>
                <a:cs typeface="Calibri"/>
              </a:rPr>
              <a:t>9</a:t>
            </a:r>
            <a:r>
              <a:rPr sz="1100" spc="-5" dirty="0">
                <a:solidFill>
                  <a:srgbClr val="FF0000"/>
                </a:solidFill>
                <a:latin typeface="Calibri"/>
                <a:cs typeface="Calibri"/>
              </a:rPr>
              <a:t> </a:t>
            </a:r>
            <a:endParaRPr lang="en-US" sz="1100" spc="-5" dirty="0">
              <a:solidFill>
                <a:srgbClr val="FF0000"/>
              </a:solidFill>
              <a:latin typeface="Calibri"/>
              <a:cs typeface="Calibri"/>
            </a:endParaRPr>
          </a:p>
          <a:p>
            <a:pPr marL="12700" marR="5080">
              <a:lnSpc>
                <a:spcPts val="1420"/>
              </a:lnSpc>
              <a:spcBef>
                <a:spcPts val="50"/>
              </a:spcBef>
            </a:pPr>
            <a:r>
              <a:rPr sz="1100" spc="-235" dirty="0">
                <a:solidFill>
                  <a:srgbClr val="FF0000"/>
                </a:solidFill>
                <a:latin typeface="Calibri"/>
                <a:cs typeface="Calibri"/>
              </a:rPr>
              <a:t> </a:t>
            </a:r>
            <a:r>
              <a:rPr sz="1100" spc="-5" dirty="0">
                <a:solidFill>
                  <a:srgbClr val="FF0000"/>
                </a:solidFill>
                <a:latin typeface="Calibri"/>
                <a:cs typeface="Calibri"/>
              </a:rPr>
              <a:t>p.</a:t>
            </a:r>
            <a:r>
              <a:rPr lang="en-US" sz="1100" spc="-5" dirty="0">
                <a:solidFill>
                  <a:srgbClr val="FF0000"/>
                </a:solidFill>
                <a:latin typeface="Calibri"/>
                <a:cs typeface="Calibri"/>
              </a:rPr>
              <a:t>30 – p.31</a:t>
            </a:r>
            <a:endParaRPr sz="1100" dirty="0">
              <a:latin typeface="Calibri"/>
              <a:cs typeface="Calibri"/>
            </a:endParaRPr>
          </a:p>
          <a:p>
            <a:pPr marL="12700">
              <a:lnSpc>
                <a:spcPct val="100000"/>
              </a:lnSpc>
              <a:spcBef>
                <a:spcPts val="25"/>
              </a:spcBef>
            </a:pPr>
            <a:r>
              <a:rPr sz="1100" spc="-5" dirty="0">
                <a:solidFill>
                  <a:srgbClr val="FF0000"/>
                </a:solidFill>
                <a:latin typeface="Calibri"/>
                <a:cs typeface="Calibri"/>
              </a:rPr>
              <a:t>p.3</a:t>
            </a:r>
            <a:r>
              <a:rPr lang="en-US" sz="1100" spc="-5" dirty="0">
                <a:solidFill>
                  <a:srgbClr val="FF0000"/>
                </a:solidFill>
                <a:latin typeface="Calibri"/>
                <a:cs typeface="Calibri"/>
              </a:rPr>
              <a:t>2</a:t>
            </a:r>
            <a:endParaRPr sz="1100" dirty="0">
              <a:latin typeface="Calibri"/>
              <a:cs typeface="Calibri"/>
            </a:endParaRPr>
          </a:p>
          <a:p>
            <a:pPr marL="12700">
              <a:lnSpc>
                <a:spcPct val="100000"/>
              </a:lnSpc>
              <a:spcBef>
                <a:spcPts val="95"/>
              </a:spcBef>
            </a:pPr>
            <a:r>
              <a:rPr sz="1100" spc="-5" dirty="0">
                <a:solidFill>
                  <a:srgbClr val="FF0000"/>
                </a:solidFill>
                <a:latin typeface="Calibri"/>
                <a:cs typeface="Calibri"/>
              </a:rPr>
              <a:t>p.3</a:t>
            </a:r>
            <a:r>
              <a:rPr lang="en-US" sz="1100" spc="-5" dirty="0">
                <a:solidFill>
                  <a:srgbClr val="FF0000"/>
                </a:solidFill>
                <a:latin typeface="Calibri"/>
                <a:cs typeface="Calibri"/>
              </a:rPr>
              <a:t>3</a:t>
            </a:r>
          </a:p>
          <a:p>
            <a:pPr marL="12700">
              <a:lnSpc>
                <a:spcPct val="100000"/>
              </a:lnSpc>
              <a:spcBef>
                <a:spcPts val="95"/>
              </a:spcBef>
            </a:pPr>
            <a:r>
              <a:rPr lang="en-US" sz="1100" spc="-5" dirty="0">
                <a:solidFill>
                  <a:srgbClr val="FF0000"/>
                </a:solidFill>
                <a:latin typeface="Calibri"/>
                <a:cs typeface="Calibri"/>
              </a:rPr>
              <a:t>p.34</a:t>
            </a:r>
            <a:endParaRPr sz="1100" dirty="0">
              <a:latin typeface="Calibri"/>
              <a:cs typeface="Calibri"/>
            </a:endParaRPr>
          </a:p>
        </p:txBody>
      </p:sp>
      <p:sp>
        <p:nvSpPr>
          <p:cNvPr id="13" name="object 13"/>
          <p:cNvSpPr txBox="1"/>
          <p:nvPr/>
        </p:nvSpPr>
        <p:spPr>
          <a:xfrm>
            <a:off x="783590" y="5148672"/>
            <a:ext cx="4098925" cy="1459865"/>
          </a:xfrm>
          <a:prstGeom prst="rect">
            <a:avLst/>
          </a:prstGeom>
        </p:spPr>
        <p:txBody>
          <a:bodyPr vert="horz" wrap="square" lIns="0" tIns="22860" rIns="0" bIns="0" rtlCol="0">
            <a:spAutoFit/>
          </a:bodyPr>
          <a:lstStyle/>
          <a:p>
            <a:pPr marL="355600" indent="-342900">
              <a:lnSpc>
                <a:spcPct val="100000"/>
              </a:lnSpc>
              <a:spcBef>
                <a:spcPts val="180"/>
              </a:spcBef>
              <a:buFont typeface="Symbol"/>
              <a:buChar char=""/>
              <a:tabLst>
                <a:tab pos="354965" algn="l"/>
                <a:tab pos="355600" algn="l"/>
              </a:tabLst>
            </a:pPr>
            <a:r>
              <a:rPr sz="1100" spc="-5" dirty="0">
                <a:solidFill>
                  <a:srgbClr val="FF0000"/>
                </a:solidFill>
                <a:latin typeface="Calibri"/>
                <a:cs typeface="Calibri"/>
              </a:rPr>
              <a:t>Exemple</a:t>
            </a:r>
            <a:r>
              <a:rPr sz="1100" spc="-30" dirty="0">
                <a:solidFill>
                  <a:srgbClr val="FF0000"/>
                </a:solidFill>
                <a:latin typeface="Calibri"/>
                <a:cs typeface="Calibri"/>
              </a:rPr>
              <a:t> </a:t>
            </a:r>
            <a:r>
              <a:rPr sz="1100" dirty="0">
                <a:solidFill>
                  <a:srgbClr val="FF0000"/>
                </a:solidFill>
                <a:latin typeface="Calibri"/>
                <a:cs typeface="Calibri"/>
              </a:rPr>
              <a:t>avec</a:t>
            </a:r>
            <a:r>
              <a:rPr sz="1100" spc="-25" dirty="0">
                <a:solidFill>
                  <a:srgbClr val="FF0000"/>
                </a:solidFill>
                <a:latin typeface="Calibri"/>
                <a:cs typeface="Calibri"/>
              </a:rPr>
              <a:t> </a:t>
            </a:r>
            <a:r>
              <a:rPr sz="1100" spc="-5" dirty="0">
                <a:solidFill>
                  <a:srgbClr val="FF0000"/>
                </a:solidFill>
                <a:latin typeface="Calibri"/>
                <a:cs typeface="Calibri"/>
              </a:rPr>
              <a:t>un</a:t>
            </a:r>
            <a:r>
              <a:rPr sz="1100" spc="-10" dirty="0">
                <a:solidFill>
                  <a:srgbClr val="FF0000"/>
                </a:solidFill>
                <a:latin typeface="Calibri"/>
                <a:cs typeface="Calibri"/>
              </a:rPr>
              <a:t> </a:t>
            </a:r>
            <a:r>
              <a:rPr sz="1100" dirty="0">
                <a:solidFill>
                  <a:srgbClr val="FF0000"/>
                </a:solidFill>
                <a:latin typeface="Calibri"/>
                <a:cs typeface="Calibri"/>
              </a:rPr>
              <a:t>véhicule</a:t>
            </a:r>
            <a:r>
              <a:rPr sz="1100" spc="-25" dirty="0">
                <a:solidFill>
                  <a:srgbClr val="FF0000"/>
                </a:solidFill>
                <a:latin typeface="Calibri"/>
                <a:cs typeface="Calibri"/>
              </a:rPr>
              <a:t> </a:t>
            </a:r>
            <a:r>
              <a:rPr sz="1100" dirty="0">
                <a:solidFill>
                  <a:srgbClr val="FF0000"/>
                </a:solidFill>
                <a:latin typeface="Calibri"/>
                <a:cs typeface="Calibri"/>
              </a:rPr>
              <a:t>articulé</a:t>
            </a:r>
            <a:endParaRPr sz="1100" dirty="0">
              <a:latin typeface="Calibri"/>
              <a:cs typeface="Calibri"/>
            </a:endParaRPr>
          </a:p>
          <a:p>
            <a:pPr marL="355600" indent="-342900">
              <a:lnSpc>
                <a:spcPct val="100000"/>
              </a:lnSpc>
              <a:spcBef>
                <a:spcPts val="85"/>
              </a:spcBef>
              <a:buFont typeface="Symbol"/>
              <a:buChar char=""/>
              <a:tabLst>
                <a:tab pos="354965" algn="l"/>
                <a:tab pos="355600" algn="l"/>
              </a:tabLst>
            </a:pPr>
            <a:r>
              <a:rPr sz="1100" spc="-5" dirty="0">
                <a:solidFill>
                  <a:srgbClr val="FF0000"/>
                </a:solidFill>
                <a:latin typeface="Calibri"/>
                <a:cs typeface="Calibri"/>
              </a:rPr>
              <a:t>Illustration</a:t>
            </a:r>
            <a:r>
              <a:rPr sz="1100" spc="-55" dirty="0">
                <a:solidFill>
                  <a:srgbClr val="FF0000"/>
                </a:solidFill>
                <a:latin typeface="Calibri"/>
                <a:cs typeface="Calibri"/>
              </a:rPr>
              <a:t> </a:t>
            </a:r>
            <a:r>
              <a:rPr sz="1100" dirty="0">
                <a:solidFill>
                  <a:srgbClr val="FF0000"/>
                </a:solidFill>
                <a:latin typeface="Calibri"/>
                <a:cs typeface="Calibri"/>
              </a:rPr>
              <a:t>catégorie</a:t>
            </a:r>
            <a:r>
              <a:rPr sz="1100" spc="-50" dirty="0">
                <a:solidFill>
                  <a:srgbClr val="FF0000"/>
                </a:solidFill>
                <a:latin typeface="Calibri"/>
                <a:cs typeface="Calibri"/>
              </a:rPr>
              <a:t> </a:t>
            </a:r>
            <a:r>
              <a:rPr sz="1100" dirty="0">
                <a:solidFill>
                  <a:srgbClr val="FF0000"/>
                </a:solidFill>
                <a:latin typeface="Calibri"/>
                <a:cs typeface="Calibri"/>
              </a:rPr>
              <a:t>1</a:t>
            </a:r>
            <a:endParaRPr sz="1100" dirty="0">
              <a:latin typeface="Calibri"/>
              <a:cs typeface="Calibri"/>
            </a:endParaRPr>
          </a:p>
          <a:p>
            <a:pPr marL="355600" indent="-342900">
              <a:lnSpc>
                <a:spcPct val="100000"/>
              </a:lnSpc>
              <a:spcBef>
                <a:spcPts val="95"/>
              </a:spcBef>
              <a:buFont typeface="Symbol"/>
              <a:buChar char=""/>
              <a:tabLst>
                <a:tab pos="354965" algn="l"/>
                <a:tab pos="355600" algn="l"/>
              </a:tabLst>
            </a:pPr>
            <a:r>
              <a:rPr sz="1100" spc="-5" dirty="0">
                <a:solidFill>
                  <a:srgbClr val="FF0000"/>
                </a:solidFill>
                <a:latin typeface="Calibri"/>
                <a:cs typeface="Calibri"/>
              </a:rPr>
              <a:t>Exceptions</a:t>
            </a:r>
            <a:r>
              <a:rPr sz="1100" spc="-55" dirty="0">
                <a:solidFill>
                  <a:srgbClr val="FF0000"/>
                </a:solidFill>
                <a:latin typeface="Calibri"/>
                <a:cs typeface="Calibri"/>
              </a:rPr>
              <a:t> </a:t>
            </a:r>
            <a:r>
              <a:rPr sz="1100" dirty="0">
                <a:solidFill>
                  <a:srgbClr val="FF0000"/>
                </a:solidFill>
                <a:latin typeface="Calibri"/>
                <a:cs typeface="Calibri"/>
              </a:rPr>
              <a:t>pour</a:t>
            </a:r>
            <a:r>
              <a:rPr sz="1100" spc="-10" dirty="0">
                <a:solidFill>
                  <a:srgbClr val="FF0000"/>
                </a:solidFill>
                <a:latin typeface="Calibri"/>
                <a:cs typeface="Calibri"/>
              </a:rPr>
              <a:t> </a:t>
            </a:r>
            <a:r>
              <a:rPr sz="1100" dirty="0">
                <a:solidFill>
                  <a:srgbClr val="FF0000"/>
                </a:solidFill>
                <a:latin typeface="Calibri"/>
                <a:cs typeface="Calibri"/>
              </a:rPr>
              <a:t>la</a:t>
            </a:r>
            <a:r>
              <a:rPr sz="1100" spc="-15" dirty="0">
                <a:solidFill>
                  <a:srgbClr val="FF0000"/>
                </a:solidFill>
                <a:latin typeface="Calibri"/>
                <a:cs typeface="Calibri"/>
              </a:rPr>
              <a:t> </a:t>
            </a:r>
            <a:r>
              <a:rPr sz="1100" dirty="0">
                <a:solidFill>
                  <a:srgbClr val="FF0000"/>
                </a:solidFill>
                <a:latin typeface="Calibri"/>
                <a:cs typeface="Calibri"/>
              </a:rPr>
              <a:t>catégorie</a:t>
            </a:r>
            <a:r>
              <a:rPr sz="1100" spc="-30" dirty="0">
                <a:solidFill>
                  <a:srgbClr val="FF0000"/>
                </a:solidFill>
                <a:latin typeface="Calibri"/>
                <a:cs typeface="Calibri"/>
              </a:rPr>
              <a:t> </a:t>
            </a:r>
            <a:r>
              <a:rPr sz="1100" dirty="0">
                <a:solidFill>
                  <a:srgbClr val="FF0000"/>
                </a:solidFill>
                <a:latin typeface="Calibri"/>
                <a:cs typeface="Calibri"/>
              </a:rPr>
              <a:t>1</a:t>
            </a:r>
            <a:r>
              <a:rPr sz="1100" spc="5" dirty="0">
                <a:solidFill>
                  <a:srgbClr val="FF0000"/>
                </a:solidFill>
                <a:latin typeface="Calibri"/>
                <a:cs typeface="Calibri"/>
              </a:rPr>
              <a:t> </a:t>
            </a:r>
            <a:r>
              <a:rPr sz="1100" dirty="0">
                <a:solidFill>
                  <a:srgbClr val="FF0000"/>
                </a:solidFill>
                <a:latin typeface="Calibri"/>
                <a:cs typeface="Calibri"/>
              </a:rPr>
              <a:t>(bois</a:t>
            </a:r>
            <a:r>
              <a:rPr sz="1100" spc="-30" dirty="0">
                <a:solidFill>
                  <a:srgbClr val="FF0000"/>
                </a:solidFill>
                <a:latin typeface="Calibri"/>
                <a:cs typeface="Calibri"/>
              </a:rPr>
              <a:t> </a:t>
            </a:r>
            <a:r>
              <a:rPr sz="1100" dirty="0">
                <a:solidFill>
                  <a:srgbClr val="FF0000"/>
                </a:solidFill>
                <a:latin typeface="Calibri"/>
                <a:cs typeface="Calibri"/>
              </a:rPr>
              <a:t>long</a:t>
            </a:r>
            <a:r>
              <a:rPr sz="1100" spc="-30" dirty="0">
                <a:solidFill>
                  <a:srgbClr val="FF0000"/>
                </a:solidFill>
                <a:latin typeface="Calibri"/>
                <a:cs typeface="Calibri"/>
              </a:rPr>
              <a:t> </a:t>
            </a:r>
            <a:r>
              <a:rPr sz="1100" dirty="0">
                <a:solidFill>
                  <a:srgbClr val="FF0000"/>
                </a:solidFill>
                <a:latin typeface="Calibri"/>
                <a:cs typeface="Calibri"/>
              </a:rPr>
              <a:t>/</a:t>
            </a:r>
            <a:r>
              <a:rPr sz="1100" spc="-15" dirty="0">
                <a:solidFill>
                  <a:srgbClr val="FF0000"/>
                </a:solidFill>
                <a:latin typeface="Calibri"/>
                <a:cs typeface="Calibri"/>
              </a:rPr>
              <a:t> </a:t>
            </a:r>
            <a:r>
              <a:rPr sz="1100" dirty="0">
                <a:solidFill>
                  <a:srgbClr val="FF0000"/>
                </a:solidFill>
                <a:latin typeface="Calibri"/>
                <a:cs typeface="Calibri"/>
              </a:rPr>
              <a:t>contrepoids)</a:t>
            </a:r>
            <a:endParaRPr sz="1100" dirty="0">
              <a:latin typeface="Calibri"/>
              <a:cs typeface="Calibri"/>
            </a:endParaRPr>
          </a:p>
          <a:p>
            <a:pPr marL="355600" indent="-342900">
              <a:lnSpc>
                <a:spcPct val="100000"/>
              </a:lnSpc>
              <a:spcBef>
                <a:spcPts val="100"/>
              </a:spcBef>
              <a:buFont typeface="Symbol"/>
              <a:buChar char=""/>
              <a:tabLst>
                <a:tab pos="354965" algn="l"/>
                <a:tab pos="355600" algn="l"/>
              </a:tabLst>
            </a:pPr>
            <a:r>
              <a:rPr sz="1100" dirty="0">
                <a:solidFill>
                  <a:srgbClr val="FF0000"/>
                </a:solidFill>
                <a:latin typeface="Calibri"/>
                <a:cs typeface="Calibri"/>
              </a:rPr>
              <a:t>Exceptions</a:t>
            </a:r>
            <a:r>
              <a:rPr sz="1100" spc="-50" dirty="0">
                <a:solidFill>
                  <a:srgbClr val="FF0000"/>
                </a:solidFill>
                <a:latin typeface="Calibri"/>
                <a:cs typeface="Calibri"/>
              </a:rPr>
              <a:t> </a:t>
            </a:r>
            <a:r>
              <a:rPr sz="1100" dirty="0">
                <a:solidFill>
                  <a:srgbClr val="FF0000"/>
                </a:solidFill>
                <a:latin typeface="Calibri"/>
                <a:cs typeface="Calibri"/>
              </a:rPr>
              <a:t>pour</a:t>
            </a:r>
            <a:r>
              <a:rPr sz="1100" spc="-10" dirty="0">
                <a:solidFill>
                  <a:srgbClr val="FF0000"/>
                </a:solidFill>
                <a:latin typeface="Calibri"/>
                <a:cs typeface="Calibri"/>
              </a:rPr>
              <a:t> </a:t>
            </a:r>
            <a:r>
              <a:rPr sz="1100" dirty="0">
                <a:solidFill>
                  <a:srgbClr val="FF0000"/>
                </a:solidFill>
                <a:latin typeface="Calibri"/>
                <a:cs typeface="Calibri"/>
              </a:rPr>
              <a:t>la</a:t>
            </a:r>
            <a:r>
              <a:rPr sz="1100" spc="-20" dirty="0">
                <a:solidFill>
                  <a:srgbClr val="FF0000"/>
                </a:solidFill>
                <a:latin typeface="Calibri"/>
                <a:cs typeface="Calibri"/>
              </a:rPr>
              <a:t> </a:t>
            </a:r>
            <a:r>
              <a:rPr sz="1100" dirty="0">
                <a:solidFill>
                  <a:srgbClr val="FF0000"/>
                </a:solidFill>
                <a:latin typeface="Calibri"/>
                <a:cs typeface="Calibri"/>
              </a:rPr>
              <a:t>catégorie</a:t>
            </a:r>
            <a:r>
              <a:rPr sz="1100" spc="-30" dirty="0">
                <a:solidFill>
                  <a:srgbClr val="FF0000"/>
                </a:solidFill>
                <a:latin typeface="Calibri"/>
                <a:cs typeface="Calibri"/>
              </a:rPr>
              <a:t> </a:t>
            </a:r>
            <a:r>
              <a:rPr sz="1100" dirty="0">
                <a:solidFill>
                  <a:srgbClr val="FF0000"/>
                </a:solidFill>
                <a:latin typeface="Calibri"/>
                <a:cs typeface="Calibri"/>
              </a:rPr>
              <a:t>1 concernant</a:t>
            </a:r>
            <a:r>
              <a:rPr sz="1100" spc="-45" dirty="0">
                <a:solidFill>
                  <a:srgbClr val="FF0000"/>
                </a:solidFill>
                <a:latin typeface="Calibri"/>
                <a:cs typeface="Calibri"/>
              </a:rPr>
              <a:t> </a:t>
            </a:r>
            <a:r>
              <a:rPr sz="1100" dirty="0">
                <a:solidFill>
                  <a:srgbClr val="FF0000"/>
                </a:solidFill>
                <a:latin typeface="Calibri"/>
                <a:cs typeface="Calibri"/>
              </a:rPr>
              <a:t>les</a:t>
            </a:r>
            <a:r>
              <a:rPr sz="1100" spc="-10" dirty="0">
                <a:solidFill>
                  <a:srgbClr val="FF0000"/>
                </a:solidFill>
                <a:latin typeface="Calibri"/>
                <a:cs typeface="Calibri"/>
              </a:rPr>
              <a:t> </a:t>
            </a:r>
            <a:r>
              <a:rPr sz="1100" dirty="0">
                <a:solidFill>
                  <a:srgbClr val="FF0000"/>
                </a:solidFill>
                <a:latin typeface="Calibri"/>
                <a:cs typeface="Calibri"/>
              </a:rPr>
              <a:t>engins</a:t>
            </a:r>
            <a:r>
              <a:rPr sz="1100" spc="-20" dirty="0">
                <a:solidFill>
                  <a:srgbClr val="FF0000"/>
                </a:solidFill>
                <a:latin typeface="Calibri"/>
                <a:cs typeface="Calibri"/>
              </a:rPr>
              <a:t> </a:t>
            </a:r>
            <a:r>
              <a:rPr sz="1100" spc="-5" dirty="0">
                <a:solidFill>
                  <a:srgbClr val="FF0000"/>
                </a:solidFill>
                <a:latin typeface="Calibri"/>
                <a:cs typeface="Calibri"/>
              </a:rPr>
              <a:t>de</a:t>
            </a:r>
            <a:r>
              <a:rPr sz="1100" spc="-10" dirty="0">
                <a:solidFill>
                  <a:srgbClr val="FF0000"/>
                </a:solidFill>
                <a:latin typeface="Calibri"/>
                <a:cs typeface="Calibri"/>
              </a:rPr>
              <a:t> </a:t>
            </a:r>
            <a:r>
              <a:rPr sz="1100" spc="-5" dirty="0">
                <a:solidFill>
                  <a:srgbClr val="FF0000"/>
                </a:solidFill>
                <a:latin typeface="Calibri"/>
                <a:cs typeface="Calibri"/>
              </a:rPr>
              <a:t>genie</a:t>
            </a:r>
            <a:r>
              <a:rPr sz="1100" spc="-15" dirty="0">
                <a:solidFill>
                  <a:srgbClr val="FF0000"/>
                </a:solidFill>
                <a:latin typeface="Calibri"/>
                <a:cs typeface="Calibri"/>
              </a:rPr>
              <a:t> </a:t>
            </a:r>
            <a:r>
              <a:rPr sz="1100" dirty="0">
                <a:solidFill>
                  <a:srgbClr val="FF0000"/>
                </a:solidFill>
                <a:latin typeface="Calibri"/>
                <a:cs typeface="Calibri"/>
              </a:rPr>
              <a:t>civil</a:t>
            </a:r>
            <a:endParaRPr sz="1100" dirty="0">
              <a:latin typeface="Calibri"/>
              <a:cs typeface="Calibri"/>
            </a:endParaRPr>
          </a:p>
          <a:p>
            <a:pPr marL="355600" indent="-342900">
              <a:lnSpc>
                <a:spcPct val="100000"/>
              </a:lnSpc>
              <a:spcBef>
                <a:spcPts val="85"/>
              </a:spcBef>
              <a:buFont typeface="Symbol"/>
              <a:buChar char=""/>
              <a:tabLst>
                <a:tab pos="354965" algn="l"/>
                <a:tab pos="355600" algn="l"/>
              </a:tabLst>
            </a:pPr>
            <a:r>
              <a:rPr sz="1100" spc="-5" dirty="0">
                <a:solidFill>
                  <a:srgbClr val="FF0000"/>
                </a:solidFill>
                <a:latin typeface="Calibri"/>
                <a:cs typeface="Calibri"/>
              </a:rPr>
              <a:t>Illustration</a:t>
            </a:r>
            <a:r>
              <a:rPr sz="1100" spc="-55" dirty="0">
                <a:solidFill>
                  <a:srgbClr val="FF0000"/>
                </a:solidFill>
                <a:latin typeface="Calibri"/>
                <a:cs typeface="Calibri"/>
              </a:rPr>
              <a:t> </a:t>
            </a:r>
            <a:r>
              <a:rPr sz="1100" dirty="0">
                <a:solidFill>
                  <a:srgbClr val="FF0000"/>
                </a:solidFill>
                <a:latin typeface="Calibri"/>
                <a:cs typeface="Calibri"/>
              </a:rPr>
              <a:t>catégorie</a:t>
            </a:r>
            <a:r>
              <a:rPr sz="1100" spc="-50" dirty="0">
                <a:solidFill>
                  <a:srgbClr val="FF0000"/>
                </a:solidFill>
                <a:latin typeface="Calibri"/>
                <a:cs typeface="Calibri"/>
              </a:rPr>
              <a:t> </a:t>
            </a:r>
            <a:r>
              <a:rPr sz="1100" dirty="0">
                <a:solidFill>
                  <a:srgbClr val="FF0000"/>
                </a:solidFill>
                <a:latin typeface="Calibri"/>
                <a:cs typeface="Calibri"/>
              </a:rPr>
              <a:t>2</a:t>
            </a:r>
            <a:endParaRPr sz="1100" dirty="0">
              <a:latin typeface="Calibri"/>
              <a:cs typeface="Calibri"/>
            </a:endParaRPr>
          </a:p>
          <a:p>
            <a:pPr marL="355600" indent="-342900">
              <a:lnSpc>
                <a:spcPct val="100000"/>
              </a:lnSpc>
              <a:spcBef>
                <a:spcPts val="95"/>
              </a:spcBef>
              <a:buFont typeface="Symbol"/>
              <a:buChar char=""/>
              <a:tabLst>
                <a:tab pos="354965" algn="l"/>
                <a:tab pos="355600" algn="l"/>
              </a:tabLst>
            </a:pPr>
            <a:r>
              <a:rPr sz="1100" dirty="0">
                <a:solidFill>
                  <a:srgbClr val="FF0000"/>
                </a:solidFill>
                <a:latin typeface="Calibri"/>
                <a:cs typeface="Calibri"/>
              </a:rPr>
              <a:t>Exceptions</a:t>
            </a:r>
            <a:r>
              <a:rPr sz="1100" spc="-50" dirty="0">
                <a:solidFill>
                  <a:srgbClr val="FF0000"/>
                </a:solidFill>
                <a:latin typeface="Calibri"/>
                <a:cs typeface="Calibri"/>
              </a:rPr>
              <a:t> </a:t>
            </a:r>
            <a:r>
              <a:rPr sz="1100" dirty="0">
                <a:solidFill>
                  <a:srgbClr val="FF0000"/>
                </a:solidFill>
                <a:latin typeface="Calibri"/>
                <a:cs typeface="Calibri"/>
              </a:rPr>
              <a:t>pour</a:t>
            </a:r>
            <a:r>
              <a:rPr sz="1100" spc="-10" dirty="0">
                <a:solidFill>
                  <a:srgbClr val="FF0000"/>
                </a:solidFill>
                <a:latin typeface="Calibri"/>
                <a:cs typeface="Calibri"/>
              </a:rPr>
              <a:t> </a:t>
            </a:r>
            <a:r>
              <a:rPr sz="1100" dirty="0">
                <a:solidFill>
                  <a:srgbClr val="FF0000"/>
                </a:solidFill>
                <a:latin typeface="Calibri"/>
                <a:cs typeface="Calibri"/>
              </a:rPr>
              <a:t>la</a:t>
            </a:r>
            <a:r>
              <a:rPr sz="1100" spc="-20" dirty="0">
                <a:solidFill>
                  <a:srgbClr val="FF0000"/>
                </a:solidFill>
                <a:latin typeface="Calibri"/>
                <a:cs typeface="Calibri"/>
              </a:rPr>
              <a:t> </a:t>
            </a:r>
            <a:r>
              <a:rPr sz="1100" dirty="0">
                <a:solidFill>
                  <a:srgbClr val="FF0000"/>
                </a:solidFill>
                <a:latin typeface="Calibri"/>
                <a:cs typeface="Calibri"/>
              </a:rPr>
              <a:t>catégorie</a:t>
            </a:r>
            <a:r>
              <a:rPr sz="1100" spc="-30" dirty="0">
                <a:solidFill>
                  <a:srgbClr val="FF0000"/>
                </a:solidFill>
                <a:latin typeface="Calibri"/>
                <a:cs typeface="Calibri"/>
              </a:rPr>
              <a:t> </a:t>
            </a:r>
            <a:r>
              <a:rPr sz="1100" dirty="0">
                <a:solidFill>
                  <a:srgbClr val="FF0000"/>
                </a:solidFill>
                <a:latin typeface="Calibri"/>
                <a:cs typeface="Calibri"/>
              </a:rPr>
              <a:t>2 concernant</a:t>
            </a:r>
            <a:r>
              <a:rPr sz="1100" spc="-45" dirty="0">
                <a:solidFill>
                  <a:srgbClr val="FF0000"/>
                </a:solidFill>
                <a:latin typeface="Calibri"/>
                <a:cs typeface="Calibri"/>
              </a:rPr>
              <a:t> </a:t>
            </a:r>
            <a:r>
              <a:rPr sz="1100" dirty="0">
                <a:solidFill>
                  <a:srgbClr val="FF0000"/>
                </a:solidFill>
                <a:latin typeface="Calibri"/>
                <a:cs typeface="Calibri"/>
              </a:rPr>
              <a:t>les</a:t>
            </a:r>
            <a:r>
              <a:rPr sz="1100" spc="-10" dirty="0">
                <a:solidFill>
                  <a:srgbClr val="FF0000"/>
                </a:solidFill>
                <a:latin typeface="Calibri"/>
                <a:cs typeface="Calibri"/>
              </a:rPr>
              <a:t> </a:t>
            </a:r>
            <a:r>
              <a:rPr sz="1100" dirty="0">
                <a:solidFill>
                  <a:srgbClr val="FF0000"/>
                </a:solidFill>
                <a:latin typeface="Calibri"/>
                <a:cs typeface="Calibri"/>
              </a:rPr>
              <a:t>engins</a:t>
            </a:r>
            <a:r>
              <a:rPr sz="1100" spc="-20" dirty="0">
                <a:solidFill>
                  <a:srgbClr val="FF0000"/>
                </a:solidFill>
                <a:latin typeface="Calibri"/>
                <a:cs typeface="Calibri"/>
              </a:rPr>
              <a:t> </a:t>
            </a:r>
            <a:r>
              <a:rPr sz="1100" spc="-5" dirty="0">
                <a:solidFill>
                  <a:srgbClr val="FF0000"/>
                </a:solidFill>
                <a:latin typeface="Calibri"/>
                <a:cs typeface="Calibri"/>
              </a:rPr>
              <a:t>de</a:t>
            </a:r>
            <a:r>
              <a:rPr sz="1100" spc="-10" dirty="0">
                <a:solidFill>
                  <a:srgbClr val="FF0000"/>
                </a:solidFill>
                <a:latin typeface="Calibri"/>
                <a:cs typeface="Calibri"/>
              </a:rPr>
              <a:t> </a:t>
            </a:r>
            <a:r>
              <a:rPr sz="1100" spc="-5" dirty="0">
                <a:solidFill>
                  <a:srgbClr val="FF0000"/>
                </a:solidFill>
                <a:latin typeface="Calibri"/>
                <a:cs typeface="Calibri"/>
              </a:rPr>
              <a:t>genie</a:t>
            </a:r>
            <a:r>
              <a:rPr sz="1100" spc="-15" dirty="0">
                <a:solidFill>
                  <a:srgbClr val="FF0000"/>
                </a:solidFill>
                <a:latin typeface="Calibri"/>
                <a:cs typeface="Calibri"/>
              </a:rPr>
              <a:t> </a:t>
            </a:r>
            <a:r>
              <a:rPr sz="1100" dirty="0">
                <a:solidFill>
                  <a:srgbClr val="FF0000"/>
                </a:solidFill>
                <a:latin typeface="Calibri"/>
                <a:cs typeface="Calibri"/>
              </a:rPr>
              <a:t>civil</a:t>
            </a:r>
            <a:endParaRPr sz="1100" dirty="0">
              <a:latin typeface="Calibri"/>
              <a:cs typeface="Calibri"/>
            </a:endParaRPr>
          </a:p>
          <a:p>
            <a:pPr marL="355600" indent="-342900">
              <a:lnSpc>
                <a:spcPct val="100000"/>
              </a:lnSpc>
              <a:spcBef>
                <a:spcPts val="95"/>
              </a:spcBef>
              <a:buFont typeface="Symbol"/>
              <a:buChar char=""/>
              <a:tabLst>
                <a:tab pos="354965" algn="l"/>
                <a:tab pos="355600" algn="l"/>
              </a:tabLst>
            </a:pPr>
            <a:r>
              <a:rPr sz="1100" spc="-5" dirty="0">
                <a:solidFill>
                  <a:srgbClr val="FF0000"/>
                </a:solidFill>
                <a:latin typeface="Calibri"/>
                <a:cs typeface="Calibri"/>
              </a:rPr>
              <a:t>Illustration</a:t>
            </a:r>
            <a:r>
              <a:rPr sz="1100" spc="-55" dirty="0">
                <a:solidFill>
                  <a:srgbClr val="FF0000"/>
                </a:solidFill>
                <a:latin typeface="Calibri"/>
                <a:cs typeface="Calibri"/>
              </a:rPr>
              <a:t> </a:t>
            </a:r>
            <a:r>
              <a:rPr sz="1100" dirty="0">
                <a:solidFill>
                  <a:srgbClr val="FF0000"/>
                </a:solidFill>
                <a:latin typeface="Calibri"/>
                <a:cs typeface="Calibri"/>
              </a:rPr>
              <a:t>catégorie</a:t>
            </a:r>
            <a:r>
              <a:rPr sz="1100" spc="-50" dirty="0">
                <a:solidFill>
                  <a:srgbClr val="FF0000"/>
                </a:solidFill>
                <a:latin typeface="Calibri"/>
                <a:cs typeface="Calibri"/>
              </a:rPr>
              <a:t> </a:t>
            </a:r>
            <a:r>
              <a:rPr sz="1100" dirty="0">
                <a:solidFill>
                  <a:srgbClr val="FF0000"/>
                </a:solidFill>
                <a:latin typeface="Calibri"/>
                <a:cs typeface="Calibri"/>
              </a:rPr>
              <a:t>3</a:t>
            </a:r>
            <a:endParaRPr sz="1100" dirty="0">
              <a:latin typeface="Calibri"/>
              <a:cs typeface="Calibri"/>
            </a:endParaRPr>
          </a:p>
          <a:p>
            <a:pPr marL="355600" indent="-342900">
              <a:lnSpc>
                <a:spcPct val="100000"/>
              </a:lnSpc>
              <a:spcBef>
                <a:spcPts val="95"/>
              </a:spcBef>
              <a:buFont typeface="Symbol"/>
              <a:buChar char=""/>
              <a:tabLst>
                <a:tab pos="354965" algn="l"/>
                <a:tab pos="355600" algn="l"/>
              </a:tabLst>
            </a:pPr>
            <a:r>
              <a:rPr sz="1100" dirty="0">
                <a:solidFill>
                  <a:srgbClr val="FF0000"/>
                </a:solidFill>
                <a:latin typeface="Calibri"/>
                <a:cs typeface="Calibri"/>
              </a:rPr>
              <a:t>Exceptions</a:t>
            </a:r>
            <a:r>
              <a:rPr sz="1100" spc="-50" dirty="0">
                <a:solidFill>
                  <a:srgbClr val="FF0000"/>
                </a:solidFill>
                <a:latin typeface="Calibri"/>
                <a:cs typeface="Calibri"/>
              </a:rPr>
              <a:t> </a:t>
            </a:r>
            <a:r>
              <a:rPr sz="1100" dirty="0">
                <a:solidFill>
                  <a:srgbClr val="FF0000"/>
                </a:solidFill>
                <a:latin typeface="Calibri"/>
                <a:cs typeface="Calibri"/>
              </a:rPr>
              <a:t>pour</a:t>
            </a:r>
            <a:r>
              <a:rPr sz="1100" spc="-10" dirty="0">
                <a:solidFill>
                  <a:srgbClr val="FF0000"/>
                </a:solidFill>
                <a:latin typeface="Calibri"/>
                <a:cs typeface="Calibri"/>
              </a:rPr>
              <a:t> </a:t>
            </a:r>
            <a:r>
              <a:rPr sz="1100" dirty="0">
                <a:solidFill>
                  <a:srgbClr val="FF0000"/>
                </a:solidFill>
                <a:latin typeface="Calibri"/>
                <a:cs typeface="Calibri"/>
              </a:rPr>
              <a:t>la</a:t>
            </a:r>
            <a:r>
              <a:rPr sz="1100" spc="-20" dirty="0">
                <a:solidFill>
                  <a:srgbClr val="FF0000"/>
                </a:solidFill>
                <a:latin typeface="Calibri"/>
                <a:cs typeface="Calibri"/>
              </a:rPr>
              <a:t> </a:t>
            </a:r>
            <a:r>
              <a:rPr sz="1100" dirty="0">
                <a:solidFill>
                  <a:srgbClr val="FF0000"/>
                </a:solidFill>
                <a:latin typeface="Calibri"/>
                <a:cs typeface="Calibri"/>
              </a:rPr>
              <a:t>catégorie</a:t>
            </a:r>
            <a:r>
              <a:rPr sz="1100" spc="-30" dirty="0">
                <a:solidFill>
                  <a:srgbClr val="FF0000"/>
                </a:solidFill>
                <a:latin typeface="Calibri"/>
                <a:cs typeface="Calibri"/>
              </a:rPr>
              <a:t> </a:t>
            </a:r>
            <a:r>
              <a:rPr sz="1100" dirty="0">
                <a:solidFill>
                  <a:srgbClr val="FF0000"/>
                </a:solidFill>
                <a:latin typeface="Calibri"/>
                <a:cs typeface="Calibri"/>
              </a:rPr>
              <a:t>3 concernant</a:t>
            </a:r>
            <a:r>
              <a:rPr sz="1100" spc="-45" dirty="0">
                <a:solidFill>
                  <a:srgbClr val="FF0000"/>
                </a:solidFill>
                <a:latin typeface="Calibri"/>
                <a:cs typeface="Calibri"/>
              </a:rPr>
              <a:t> </a:t>
            </a:r>
            <a:r>
              <a:rPr sz="1100" dirty="0">
                <a:solidFill>
                  <a:srgbClr val="FF0000"/>
                </a:solidFill>
                <a:latin typeface="Calibri"/>
                <a:cs typeface="Calibri"/>
              </a:rPr>
              <a:t>les</a:t>
            </a:r>
            <a:r>
              <a:rPr sz="1100" spc="-10" dirty="0">
                <a:solidFill>
                  <a:srgbClr val="FF0000"/>
                </a:solidFill>
                <a:latin typeface="Calibri"/>
                <a:cs typeface="Calibri"/>
              </a:rPr>
              <a:t> </a:t>
            </a:r>
            <a:r>
              <a:rPr sz="1100" dirty="0">
                <a:solidFill>
                  <a:srgbClr val="FF0000"/>
                </a:solidFill>
                <a:latin typeface="Calibri"/>
                <a:cs typeface="Calibri"/>
              </a:rPr>
              <a:t>engins</a:t>
            </a:r>
            <a:r>
              <a:rPr sz="1100" spc="-20" dirty="0">
                <a:solidFill>
                  <a:srgbClr val="FF0000"/>
                </a:solidFill>
                <a:latin typeface="Calibri"/>
                <a:cs typeface="Calibri"/>
              </a:rPr>
              <a:t> </a:t>
            </a:r>
            <a:r>
              <a:rPr sz="1100" spc="-5" dirty="0">
                <a:solidFill>
                  <a:srgbClr val="FF0000"/>
                </a:solidFill>
                <a:latin typeface="Calibri"/>
                <a:cs typeface="Calibri"/>
              </a:rPr>
              <a:t>de</a:t>
            </a:r>
            <a:r>
              <a:rPr sz="1100" spc="-10" dirty="0">
                <a:solidFill>
                  <a:srgbClr val="FF0000"/>
                </a:solidFill>
                <a:latin typeface="Calibri"/>
                <a:cs typeface="Calibri"/>
              </a:rPr>
              <a:t> </a:t>
            </a:r>
            <a:r>
              <a:rPr sz="1100" spc="-5" dirty="0">
                <a:solidFill>
                  <a:srgbClr val="FF0000"/>
                </a:solidFill>
                <a:latin typeface="Calibri"/>
                <a:cs typeface="Calibri"/>
              </a:rPr>
              <a:t>genie</a:t>
            </a:r>
            <a:r>
              <a:rPr sz="1100" spc="-10" dirty="0">
                <a:solidFill>
                  <a:srgbClr val="FF0000"/>
                </a:solidFill>
                <a:latin typeface="Calibri"/>
                <a:cs typeface="Calibri"/>
              </a:rPr>
              <a:t> </a:t>
            </a:r>
            <a:r>
              <a:rPr sz="1100" dirty="0">
                <a:solidFill>
                  <a:srgbClr val="FF0000"/>
                </a:solidFill>
                <a:latin typeface="Calibri"/>
                <a:cs typeface="Calibri"/>
              </a:rPr>
              <a:t>civil</a:t>
            </a:r>
            <a:endParaRPr sz="11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20</a:t>
            </a:fld>
            <a:endParaRPr dirty="0"/>
          </a:p>
        </p:txBody>
      </p:sp>
      <p:sp>
        <p:nvSpPr>
          <p:cNvPr id="4" name="object 4"/>
          <p:cNvSpPr txBox="1"/>
          <p:nvPr/>
        </p:nvSpPr>
        <p:spPr>
          <a:xfrm>
            <a:off x="733167" y="2209800"/>
            <a:ext cx="6388936" cy="4562724"/>
          </a:xfrm>
          <a:prstGeom prst="rect">
            <a:avLst/>
          </a:prstGeom>
        </p:spPr>
        <p:txBody>
          <a:bodyPr vert="horz" wrap="square" lIns="0" tIns="12700" rIns="0" bIns="0" rtlCol="0">
            <a:spAutoFit/>
          </a:bodyPr>
          <a:lstStyle/>
          <a:p>
            <a:pPr marL="183515" marR="5080" indent="-171450" algn="just">
              <a:lnSpc>
                <a:spcPct val="100000"/>
              </a:lnSpc>
              <a:spcBef>
                <a:spcPts val="100"/>
              </a:spcBef>
              <a:buFont typeface="Arial" panose="020B0604020202020204" pitchFamily="34" charset="0"/>
              <a:buChar char="•"/>
              <a:tabLst>
                <a:tab pos="185420" algn="l"/>
              </a:tabLst>
            </a:pPr>
            <a:endParaRPr lang="en-US" sz="1200" b="1" i="1" dirty="0">
              <a:solidFill>
                <a:srgbClr val="221F1F"/>
              </a:solidFill>
              <a:latin typeface="Calibri"/>
              <a:cs typeface="Calibri"/>
            </a:endParaRPr>
          </a:p>
          <a:p>
            <a:pPr marL="183515" marR="5080" indent="-171450" algn="just">
              <a:lnSpc>
                <a:spcPct val="100000"/>
              </a:lnSpc>
              <a:spcBef>
                <a:spcPts val="100"/>
              </a:spcBef>
              <a:buFont typeface="Arial" panose="020B0604020202020204" pitchFamily="34" charset="0"/>
              <a:buChar char="•"/>
              <a:tabLst>
                <a:tab pos="185420" algn="l"/>
              </a:tabLst>
            </a:pPr>
            <a:r>
              <a:rPr lang="fr-FR" sz="1100" b="1" i="1" u="sng" dirty="0">
                <a:solidFill>
                  <a:srgbClr val="221F1F"/>
                </a:solidFill>
                <a:cs typeface="Calibri"/>
              </a:rPr>
              <a:t>Définitions de l’article 2, du règlement grand-ducal du 6 octobre 2023 relatif aux transports et circulations exceptionnels soumis à des autorisations spéciales sur les voies publiques</a:t>
            </a:r>
            <a:endParaRPr lang="en-US" sz="1100" b="1" i="1" u="sng" dirty="0">
              <a:solidFill>
                <a:srgbClr val="221F1F"/>
              </a:solidFill>
              <a:latin typeface="Calibri"/>
              <a:cs typeface="Calibri"/>
            </a:endParaRPr>
          </a:p>
          <a:p>
            <a:pPr marL="12065" marR="5080" algn="just">
              <a:lnSpc>
                <a:spcPct val="100000"/>
              </a:lnSpc>
              <a:spcBef>
                <a:spcPts val="100"/>
              </a:spcBef>
              <a:tabLst>
                <a:tab pos="185420" algn="l"/>
              </a:tabLst>
            </a:pPr>
            <a:endParaRPr lang="en-US" sz="1100" b="1" i="1" dirty="0">
              <a:solidFill>
                <a:srgbClr val="221F1F"/>
              </a:solidFill>
              <a:latin typeface="Calibri"/>
              <a:cs typeface="Calibri"/>
            </a:endParaRPr>
          </a:p>
          <a:p>
            <a:pPr marL="183515" marR="5080" indent="-171450" algn="just">
              <a:lnSpc>
                <a:spcPct val="100000"/>
              </a:lnSpc>
              <a:spcBef>
                <a:spcPts val="100"/>
              </a:spcBef>
              <a:buFont typeface="Arial" panose="020B0604020202020204" pitchFamily="34" charset="0"/>
              <a:buChar char="•"/>
              <a:tabLst>
                <a:tab pos="185420" algn="l"/>
              </a:tabLst>
            </a:pPr>
            <a:r>
              <a:rPr lang="fr-FR" sz="1100" b="1" i="1" dirty="0">
                <a:solidFill>
                  <a:srgbClr val="221F1F"/>
                </a:solidFill>
                <a:latin typeface="Calibri"/>
                <a:cs typeface="Calibri"/>
              </a:rPr>
              <a:t>Autorisation de transport exceptionnel : </a:t>
            </a:r>
            <a:r>
              <a:rPr lang="fr-FR" sz="1100" dirty="0">
                <a:solidFill>
                  <a:srgbClr val="221F1F"/>
                </a:solidFill>
                <a:latin typeface="Calibri"/>
                <a:cs typeface="Calibri"/>
              </a:rPr>
              <a:t>Autorisation ministérielle qui permet la mise en circulation d’un véhicule destine à effectuer un transport par route d’un chargement indivisible ou une mise en circulation, chargée ou non, d’un véhicule exceptionnel. </a:t>
            </a:r>
            <a:endParaRPr lang="fr-FR" sz="1100" b="1" i="1" dirty="0">
              <a:solidFill>
                <a:srgbClr val="221F1F"/>
              </a:solidFill>
              <a:latin typeface="Calibri"/>
              <a:cs typeface="Calibri"/>
            </a:endParaRPr>
          </a:p>
          <a:p>
            <a:pPr marL="171450" lvl="0" indent="-171450" algn="just">
              <a:lnSpc>
                <a:spcPct val="107000"/>
              </a:lnSpc>
              <a:spcBef>
                <a:spcPts val="1200"/>
              </a:spcBef>
              <a:spcAft>
                <a:spcPts val="0"/>
              </a:spcAft>
              <a:buFont typeface="Arial" panose="020B0604020202020204" pitchFamily="34" charset="0"/>
              <a:buChar char="•"/>
            </a:pPr>
            <a:r>
              <a:rPr lang="fr-FR" sz="1100" b="1" i="1" dirty="0">
                <a:solidFill>
                  <a:srgbClr val="221F1F"/>
                </a:solidFill>
                <a:latin typeface="Calibri"/>
                <a:cs typeface="Calibri"/>
              </a:rPr>
              <a:t>Autorisation de circuler : </a:t>
            </a:r>
            <a:r>
              <a:rPr lang="fr-FR" sz="1100" dirty="0">
                <a:latin typeface="Calibri" panose="020F0502020204030204" pitchFamily="34" charset="0"/>
                <a:ea typeface="Times New Roman" panose="02020603050405020304" pitchFamily="18" charset="0"/>
                <a:cs typeface="Times New Roman" panose="02020603050405020304" pitchFamily="18" charset="0"/>
              </a:rPr>
              <a:t>autorisation ministérielle qui permet la mise en circulation exceptionnelle d’un véhicule routier, équipé d’accessoires ou d’équipements démontables ou non, non destiné au transport commercial de choses, dont les dimensions ou les masses dépassent les limites règlementaires déterminées par les articles 3 à 6 et 12 de l’arrêté grand-ducal du 23 novembre 1955 précité.</a:t>
            </a:r>
          </a:p>
          <a:p>
            <a:pPr marL="171450" lvl="0" indent="-171450" algn="just">
              <a:lnSpc>
                <a:spcPct val="107000"/>
              </a:lnSpc>
              <a:spcBef>
                <a:spcPts val="1200"/>
              </a:spcBef>
              <a:spcAft>
                <a:spcPts val="0"/>
              </a:spcAft>
              <a:buFont typeface="Arial" panose="020B0604020202020204" pitchFamily="34" charset="0"/>
              <a:buChar char="•"/>
            </a:pPr>
            <a:r>
              <a:rPr lang="fr-FR" sz="1100" b="1" i="1" dirty="0">
                <a:latin typeface="Calibri" panose="020F0502020204030204" pitchFamily="34" charset="0"/>
                <a:ea typeface="Times New Roman" panose="02020603050405020304" pitchFamily="18" charset="0"/>
                <a:cs typeface="Times New Roman" panose="02020603050405020304" pitchFamily="18" charset="0"/>
              </a:rPr>
              <a:t>Autorisation spéciale : </a:t>
            </a:r>
            <a:r>
              <a:rPr lang="fr-FR" sz="1100" dirty="0">
                <a:latin typeface="Calibri" panose="020F0502020204030204" pitchFamily="34" charset="0"/>
                <a:ea typeface="Times New Roman" panose="02020603050405020304" pitchFamily="18" charset="0"/>
                <a:cs typeface="Times New Roman" panose="02020603050405020304" pitchFamily="18" charset="0"/>
              </a:rPr>
              <a:t>une autorisation de transport exceptionnel ou une autorisation de circuler.</a:t>
            </a:r>
          </a:p>
          <a:p>
            <a:pPr marL="171450" indent="-171450" algn="just">
              <a:lnSpc>
                <a:spcPct val="107000"/>
              </a:lnSpc>
              <a:spcBef>
                <a:spcPts val="1200"/>
              </a:spcBef>
              <a:buFont typeface="Arial" panose="020B0604020202020204" pitchFamily="34" charset="0"/>
              <a:buChar char="•"/>
            </a:pPr>
            <a:r>
              <a:rPr lang="fr-FR" sz="1100" b="1" i="1" dirty="0">
                <a:latin typeface="Calibri" panose="020F0502020204030204" pitchFamily="34" charset="0"/>
                <a:ea typeface="Times New Roman" panose="02020603050405020304" pitchFamily="18" charset="0"/>
                <a:cs typeface="Times New Roman" panose="02020603050405020304" pitchFamily="18" charset="0"/>
              </a:rPr>
              <a:t>Véhicule d’accompagnement : </a:t>
            </a:r>
            <a:r>
              <a:rPr lang="fr-FR" sz="1100" dirty="0">
                <a:latin typeface="+mj-lt"/>
              </a:rPr>
              <a:t>véhicule qui devance ou suit un ou plusieurs véhicules couverts par une autorisation de transport exceptionnel ou par une autorisation de circuler aux fins de guidage et d’avertissement des autres usagers de la route.</a:t>
            </a:r>
          </a:p>
          <a:p>
            <a:pPr marL="171450" indent="-171450" algn="just">
              <a:lnSpc>
                <a:spcPct val="107000"/>
              </a:lnSpc>
              <a:spcBef>
                <a:spcPts val="1200"/>
              </a:spcBef>
              <a:buFont typeface="Arial" panose="020B0604020202020204" pitchFamily="34" charset="0"/>
              <a:buChar char="•"/>
            </a:pPr>
            <a:r>
              <a:rPr lang="fr-FR" sz="1100" b="1" i="1" dirty="0">
                <a:solidFill>
                  <a:srgbClr val="221F1F"/>
                </a:solidFill>
                <a:latin typeface="+mj-lt"/>
                <a:cs typeface="Calibri"/>
              </a:rPr>
              <a:t>Escorte de la Police grand-ducale : </a:t>
            </a:r>
            <a:r>
              <a:rPr lang="fr-FR" sz="1100" dirty="0">
                <a:latin typeface="+mj-lt"/>
              </a:rPr>
              <a:t>un ou plusieurs véhicules de la Police grand-ducale qui accompagnent un ou plusieurs véhicules couverts par une autorisation de transport exceptionnel ou par une autorisation de circuler aux fins d’injonction et d’avertissement des autres usagers de la route.</a:t>
            </a:r>
          </a:p>
          <a:p>
            <a:pPr marL="171450" indent="-171450" algn="just">
              <a:lnSpc>
                <a:spcPct val="107000"/>
              </a:lnSpc>
              <a:spcBef>
                <a:spcPts val="1200"/>
              </a:spcBef>
              <a:buFont typeface="Arial" panose="020B0604020202020204" pitchFamily="34" charset="0"/>
              <a:buChar char="•"/>
            </a:pPr>
            <a:endParaRPr lang="en-US" sz="1200" dirty="0">
              <a:latin typeface="+mj-lt"/>
            </a:endParaRPr>
          </a:p>
          <a:p>
            <a:pPr marL="171450" indent="-171450" algn="just">
              <a:lnSpc>
                <a:spcPct val="107000"/>
              </a:lnSpc>
              <a:spcBef>
                <a:spcPts val="1200"/>
              </a:spcBef>
              <a:buFont typeface="Arial" panose="020B0604020202020204" pitchFamily="34" charset="0"/>
              <a:buChar char="•"/>
            </a:pPr>
            <a:endParaRPr lang="en-US" sz="1200" b="1" i="1" dirty="0">
              <a:solidFill>
                <a:srgbClr val="221F1F"/>
              </a:solidFill>
              <a:latin typeface="Calibri"/>
              <a:cs typeface="Calibri"/>
            </a:endParaRPr>
          </a:p>
        </p:txBody>
      </p:sp>
      <p:sp>
        <p:nvSpPr>
          <p:cNvPr id="6" name="Rechteck 5"/>
          <p:cNvSpPr/>
          <p:nvPr/>
        </p:nvSpPr>
        <p:spPr>
          <a:xfrm>
            <a:off x="840259" y="1219200"/>
            <a:ext cx="6283903" cy="1292662"/>
          </a:xfrm>
          <a:prstGeom prst="rect">
            <a:avLst/>
          </a:prstGeom>
        </p:spPr>
        <p:txBody>
          <a:bodyPr wrap="square">
            <a:spAutoFit/>
          </a:bodyPr>
          <a:lstStyle/>
          <a:p>
            <a:r>
              <a:rPr lang="fr-FR" sz="1100" b="1" i="1" u="sng" dirty="0"/>
              <a:t>Définition de l’article 2, de l’arrêté grand-ducal modifié du 23 novembre 1955 portant règlement de la circulation sur toutes les voies publiques s’appliquent au présent règlement.</a:t>
            </a:r>
          </a:p>
          <a:p>
            <a:endParaRPr lang="fr-FR" sz="1100" dirty="0"/>
          </a:p>
          <a:p>
            <a:r>
              <a:rPr lang="fr-FR" sz="1100" b="1" i="1" dirty="0"/>
              <a:t>5.17 b) Chargement indivisible : </a:t>
            </a:r>
            <a:r>
              <a:rPr lang="fr-FR" sz="1100" dirty="0"/>
              <a:t>chargement qui ne peut, aux fins de transport par route, être divisé en plusieurs chargements  sans frais ou risque de dommages importants et qui ne peut, du fait de ses dimensions ou masse, être transporté dans les  limites réglementaires de dimensions ou de masses.</a:t>
            </a:r>
          </a:p>
          <a:p>
            <a:endParaRPr lang="de-DE" sz="1200" dirty="0"/>
          </a:p>
        </p:txBody>
      </p:sp>
      <p:sp>
        <p:nvSpPr>
          <p:cNvPr id="3" name="ZoneTexte 2"/>
          <p:cNvSpPr txBox="1"/>
          <p:nvPr/>
        </p:nvSpPr>
        <p:spPr>
          <a:xfrm>
            <a:off x="733167" y="708969"/>
            <a:ext cx="1292277" cy="369332"/>
          </a:xfrm>
          <a:prstGeom prst="rect">
            <a:avLst/>
          </a:prstGeom>
          <a:noFill/>
        </p:spPr>
        <p:txBody>
          <a:bodyPr wrap="none" rtlCol="0">
            <a:spAutoFit/>
          </a:bodyPr>
          <a:lstStyle/>
          <a:p>
            <a:r>
              <a:rPr lang="fr-LU" b="1" u="sng" dirty="0"/>
              <a:t>Définitions:</a:t>
            </a:r>
            <a:endParaRPr lang="fr-FR" b="1" u="sng" dirty="0"/>
          </a:p>
        </p:txBody>
      </p:sp>
    </p:spTree>
    <p:extLst>
      <p:ext uri="{BB962C8B-B14F-4D97-AF65-F5344CB8AC3E}">
        <p14:creationId xmlns:p14="http://schemas.microsoft.com/office/powerpoint/2010/main" val="282807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21</a:t>
            </a:fld>
            <a:endParaRPr dirty="0"/>
          </a:p>
        </p:txBody>
      </p:sp>
      <p:sp>
        <p:nvSpPr>
          <p:cNvPr id="4" name="object 4"/>
          <p:cNvSpPr txBox="1">
            <a:spLocks/>
          </p:cNvSpPr>
          <p:nvPr/>
        </p:nvSpPr>
        <p:spPr>
          <a:xfrm>
            <a:off x="330201" y="1432093"/>
            <a:ext cx="8112727" cy="4799904"/>
          </a:xfrm>
          <a:prstGeom prst="rect">
            <a:avLst/>
          </a:prstGeom>
        </p:spPr>
        <p:txBody>
          <a:bodyPr vert="horz" wrap="square" lIns="0" tIns="12700" rIns="0" bIns="0" rtlCol="0" anchor="ctr" anchorCtr="0">
            <a:spAutoFit/>
          </a:bodyPr>
          <a:lstStyle/>
          <a:p>
            <a:pPr algn="ctr">
              <a:lnSpc>
                <a:spcPct val="107000"/>
              </a:lnSpc>
              <a:spcBef>
                <a:spcPts val="1200"/>
              </a:spcBef>
            </a:pPr>
            <a:r>
              <a:rPr lang="fr-FR" sz="1200" b="1" u="sng" dirty="0">
                <a:latin typeface="+mj-lt"/>
              </a:rPr>
              <a:t>Circulation sur les voies publiques</a:t>
            </a:r>
          </a:p>
          <a:p>
            <a:pPr>
              <a:lnSpc>
                <a:spcPct val="107000"/>
              </a:lnSpc>
              <a:spcBef>
                <a:spcPts val="1200"/>
              </a:spcBef>
            </a:pPr>
            <a:r>
              <a:rPr lang="fr-FR" sz="1200" b="1" u="sng" dirty="0">
                <a:latin typeface="+mj-lt"/>
              </a:rPr>
              <a:t>Art. 9 :</a:t>
            </a:r>
          </a:p>
          <a:p>
            <a:pPr marL="171450" indent="-171450" algn="just">
              <a:lnSpc>
                <a:spcPct val="107000"/>
              </a:lnSpc>
              <a:spcBef>
                <a:spcPts val="1200"/>
              </a:spcBef>
              <a:buFont typeface="Arial" panose="020B0604020202020204" pitchFamily="34" charset="0"/>
              <a:buChar char="•"/>
            </a:pPr>
            <a:r>
              <a:rPr lang="fr-FR" sz="1200" dirty="0">
                <a:latin typeface="+mj-lt"/>
              </a:rPr>
              <a:t>(1) Sans préjudice d’autres conditions imposées par l’autorisation spéciale, le transport exceptionnel ou la circulation exceptionnelle sur autoroute sont soumis aux prescriptions du présent article. </a:t>
            </a:r>
          </a:p>
          <a:p>
            <a:pPr marL="171450" indent="-171450" algn="just">
              <a:lnSpc>
                <a:spcPct val="107000"/>
              </a:lnSpc>
              <a:spcBef>
                <a:spcPts val="1200"/>
              </a:spcBef>
              <a:buFont typeface="Arial" panose="020B0604020202020204" pitchFamily="34" charset="0"/>
              <a:buChar char="•"/>
            </a:pPr>
            <a:r>
              <a:rPr lang="fr-FR" sz="1200" dirty="0">
                <a:latin typeface="+mj-lt"/>
              </a:rPr>
              <a:t>(2) La circulation sous le couvert d’une autorisation spéciale est interdite sur les autoroutes : </a:t>
            </a:r>
          </a:p>
          <a:p>
            <a:pPr marL="628650" lvl="1" indent="-171450" algn="just">
              <a:lnSpc>
                <a:spcPct val="107000"/>
              </a:lnSpc>
              <a:spcBef>
                <a:spcPts val="1200"/>
              </a:spcBef>
              <a:buFont typeface="Arial" panose="020B0604020202020204" pitchFamily="34" charset="0"/>
              <a:buChar char="•"/>
            </a:pPr>
            <a:r>
              <a:rPr lang="fr-FR" sz="1200" dirty="0">
                <a:latin typeface="+mj-lt"/>
              </a:rPr>
              <a:t>Du lundi au jeudi de « 6.00 heures » à « 10.00 heures » et de « 16.00 heures » à « 19.00 heures » et</a:t>
            </a:r>
          </a:p>
          <a:p>
            <a:pPr marL="628650" lvl="1" indent="-171450" algn="just">
              <a:lnSpc>
                <a:spcPct val="107000"/>
              </a:lnSpc>
              <a:spcBef>
                <a:spcPts val="1200"/>
              </a:spcBef>
              <a:buFont typeface="Arial" panose="020B0604020202020204" pitchFamily="34" charset="0"/>
              <a:buChar char="•"/>
            </a:pPr>
            <a:r>
              <a:rPr lang="fr-FR" sz="1200" dirty="0">
                <a:latin typeface="+mj-lt"/>
              </a:rPr>
              <a:t>les vendredis et veilles de jours féries légaux de « 6.00 heures » à « 10.00 heures » et de « 13.30 heures » à « 19.00 heures ».</a:t>
            </a:r>
          </a:p>
          <a:p>
            <a:pPr algn="ctr">
              <a:lnSpc>
                <a:spcPct val="107000"/>
              </a:lnSpc>
              <a:spcBef>
                <a:spcPts val="1200"/>
              </a:spcBef>
            </a:pPr>
            <a:r>
              <a:rPr lang="fr-FR" sz="1200" b="1" u="sng" dirty="0">
                <a:solidFill>
                  <a:srgbClr val="221F1F"/>
                </a:solidFill>
                <a:latin typeface="Calibri"/>
                <a:cs typeface="Calibri"/>
              </a:rPr>
              <a:t>Accompagnement des véhicules couverts par une autorisation spéciale</a:t>
            </a:r>
          </a:p>
          <a:p>
            <a:pPr algn="just">
              <a:lnSpc>
                <a:spcPct val="107000"/>
              </a:lnSpc>
              <a:spcBef>
                <a:spcPts val="1200"/>
              </a:spcBef>
            </a:pPr>
            <a:r>
              <a:rPr lang="en-US" sz="1200" b="1" u="sng" dirty="0">
                <a:solidFill>
                  <a:srgbClr val="221F1F"/>
                </a:solidFill>
                <a:latin typeface="Calibri"/>
                <a:cs typeface="Calibri"/>
              </a:rPr>
              <a:t>Art. 12 :</a:t>
            </a:r>
          </a:p>
          <a:p>
            <a:pPr algn="just">
              <a:lnSpc>
                <a:spcPct val="107000"/>
              </a:lnSpc>
              <a:spcBef>
                <a:spcPts val="1200"/>
              </a:spcBef>
            </a:pPr>
            <a:endParaRPr lang="en-US" sz="1200" b="1" u="sng" dirty="0">
              <a:solidFill>
                <a:srgbClr val="221F1F"/>
              </a:solidFill>
              <a:latin typeface="Calibri"/>
              <a:cs typeface="Calibri"/>
            </a:endParaRPr>
          </a:p>
          <a:p>
            <a:pPr marL="171450" indent="-171450" algn="just">
              <a:lnSpc>
                <a:spcPct val="107000"/>
              </a:lnSpc>
              <a:spcAft>
                <a:spcPts val="800"/>
              </a:spcAft>
              <a:buFont typeface="Arial" panose="020B0604020202020204" pitchFamily="34" charset="0"/>
              <a:buChar char="•"/>
            </a:pPr>
            <a:r>
              <a:rPr lang="fr-FR" sz="1200" dirty="0">
                <a:latin typeface="Calibri" panose="020F0502020204030204" pitchFamily="34" charset="0"/>
                <a:ea typeface="Times New Roman" panose="02020603050405020304" pitchFamily="18" charset="0"/>
                <a:cs typeface="Times New Roman" panose="02020603050405020304" pitchFamily="18" charset="0"/>
              </a:rPr>
              <a:t>(1) L’obligation et le nombre de véhicules d’accompagnement sont définis en fonction de la catégorie de l’autorisation spéciale.</a:t>
            </a:r>
            <a:endParaRPr lang="en-US" sz="1050" dirty="0">
              <a:latin typeface="Verdana" panose="020B0604030504040204" pitchFamily="34" charset="0"/>
              <a:ea typeface="Times New Roman" panose="02020603050405020304" pitchFamily="18"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fr-FR" sz="1200" dirty="0">
                <a:latin typeface="Calibri" panose="020F0502020204030204" pitchFamily="34" charset="0"/>
                <a:ea typeface="Times New Roman" panose="02020603050405020304" pitchFamily="18" charset="0"/>
                <a:cs typeface="Times New Roman" panose="02020603050405020304" pitchFamily="18" charset="0"/>
              </a:rPr>
              <a:t>(2) Dans le cas où la circulation des usagers de la route doit être réglée par des injonctions d’un agent chargé du contrôle de la circulation, le titulaire d’une autorisation spéciale doit être escorté par la Police grand-ducale. Selon les caractéristiques de l’autorisation spéciale, l’obligation d’une escorte peut concerner la totalité de l’itinéraire ou se limiter à un point de passage précis.</a:t>
            </a:r>
          </a:p>
          <a:p>
            <a:pPr algn="just">
              <a:lnSpc>
                <a:spcPct val="107000"/>
              </a:lnSpc>
              <a:spcAft>
                <a:spcPts val="800"/>
              </a:spcAft>
            </a:pPr>
            <a:endParaRPr lang="en-US" sz="1200" b="1" u="sng" dirty="0">
              <a:solidFill>
                <a:srgbClr val="221F1F"/>
              </a:solidFill>
              <a:latin typeface="Calibri"/>
              <a:cs typeface="Calibri"/>
            </a:endParaRPr>
          </a:p>
        </p:txBody>
      </p:sp>
    </p:spTree>
    <p:extLst>
      <p:ext uri="{BB962C8B-B14F-4D97-AF65-F5344CB8AC3E}">
        <p14:creationId xmlns:p14="http://schemas.microsoft.com/office/powerpoint/2010/main" val="300186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3" name="object 3"/>
          <p:cNvSpPr txBox="1"/>
          <p:nvPr/>
        </p:nvSpPr>
        <p:spPr>
          <a:xfrm>
            <a:off x="8373236" y="6267399"/>
            <a:ext cx="223520" cy="228268"/>
          </a:xfrm>
          <a:prstGeom prst="rect">
            <a:avLst/>
          </a:prstGeom>
        </p:spPr>
        <p:txBody>
          <a:bodyPr vert="horz" wrap="square" lIns="0" tIns="12700" rIns="0" bIns="0" rtlCol="0">
            <a:spAutoFit/>
          </a:bodyPr>
          <a:lstStyle/>
          <a:p>
            <a:pPr marL="12700">
              <a:lnSpc>
                <a:spcPct val="100000"/>
              </a:lnSpc>
              <a:spcBef>
                <a:spcPts val="100"/>
              </a:spcBef>
            </a:pPr>
            <a:r>
              <a:rPr lang="fr-LU" sz="1400" spc="-5" dirty="0">
                <a:solidFill>
                  <a:srgbClr val="808080"/>
                </a:solidFill>
                <a:latin typeface="Arial"/>
                <a:cs typeface="Arial"/>
              </a:rPr>
              <a:t>22</a:t>
            </a:r>
            <a:endParaRPr sz="1400" dirty="0">
              <a:latin typeface="Arial"/>
              <a:cs typeface="Arial"/>
            </a:endParaRPr>
          </a:p>
        </p:txBody>
      </p:sp>
      <p:sp>
        <p:nvSpPr>
          <p:cNvPr id="4" name="object 4"/>
          <p:cNvSpPr txBox="1"/>
          <p:nvPr/>
        </p:nvSpPr>
        <p:spPr>
          <a:xfrm>
            <a:off x="546303" y="928242"/>
            <a:ext cx="8051800" cy="4304030"/>
          </a:xfrm>
          <a:prstGeom prst="rect">
            <a:avLst/>
          </a:prstGeom>
        </p:spPr>
        <p:txBody>
          <a:bodyPr vert="horz" wrap="square" lIns="0" tIns="12065" rIns="0" bIns="0" rtlCol="0">
            <a:spAutoFit/>
          </a:bodyPr>
          <a:lstStyle/>
          <a:p>
            <a:pPr marL="12700">
              <a:lnSpc>
                <a:spcPct val="100000"/>
              </a:lnSpc>
              <a:spcBef>
                <a:spcPts val="95"/>
              </a:spcBef>
            </a:pPr>
            <a:r>
              <a:rPr sz="1600" b="1" u="sng" spc="-5" dirty="0">
                <a:uFill>
                  <a:solidFill>
                    <a:srgbClr val="000000"/>
                  </a:solidFill>
                </a:uFill>
                <a:latin typeface="Calibri"/>
                <a:cs typeface="Calibri"/>
              </a:rPr>
              <a:t>Les</a:t>
            </a:r>
            <a:r>
              <a:rPr sz="1600" b="1" u="sng" dirty="0">
                <a:uFill>
                  <a:solidFill>
                    <a:srgbClr val="000000"/>
                  </a:solidFill>
                </a:uFill>
                <a:latin typeface="Calibri"/>
                <a:cs typeface="Calibri"/>
              </a:rPr>
              <a:t> </a:t>
            </a:r>
            <a:r>
              <a:rPr sz="1600" b="1" u="sng" spc="-15" dirty="0">
                <a:uFill>
                  <a:solidFill>
                    <a:srgbClr val="000000"/>
                  </a:solidFill>
                </a:uFill>
                <a:latin typeface="Calibri"/>
                <a:cs typeface="Calibri"/>
              </a:rPr>
              <a:t>catégories</a:t>
            </a:r>
            <a:r>
              <a:rPr sz="1600" b="1" u="sng" spc="5" dirty="0">
                <a:uFill>
                  <a:solidFill>
                    <a:srgbClr val="000000"/>
                  </a:solidFill>
                </a:uFill>
                <a:latin typeface="Calibri"/>
                <a:cs typeface="Calibri"/>
              </a:rPr>
              <a:t> </a:t>
            </a:r>
            <a:r>
              <a:rPr sz="1600" b="1" u="sng" spc="-5" dirty="0">
                <a:uFill>
                  <a:solidFill>
                    <a:srgbClr val="000000"/>
                  </a:solidFill>
                </a:uFill>
                <a:latin typeface="Calibri"/>
                <a:cs typeface="Calibri"/>
              </a:rPr>
              <a:t>de</a:t>
            </a:r>
            <a:r>
              <a:rPr sz="1600" b="1" u="sng" spc="15" dirty="0">
                <a:uFill>
                  <a:solidFill>
                    <a:srgbClr val="000000"/>
                  </a:solidFill>
                </a:uFill>
                <a:latin typeface="Calibri"/>
                <a:cs typeface="Calibri"/>
              </a:rPr>
              <a:t> </a:t>
            </a:r>
            <a:r>
              <a:rPr sz="1600" b="1" u="sng" spc="-10" dirty="0">
                <a:uFill>
                  <a:solidFill>
                    <a:srgbClr val="000000"/>
                  </a:solidFill>
                </a:uFill>
                <a:latin typeface="Calibri"/>
                <a:cs typeface="Calibri"/>
              </a:rPr>
              <a:t>transport</a:t>
            </a:r>
            <a:r>
              <a:rPr sz="1600" b="1" u="sng" spc="35" dirty="0">
                <a:uFill>
                  <a:solidFill>
                    <a:srgbClr val="000000"/>
                  </a:solidFill>
                </a:uFill>
                <a:latin typeface="Calibri"/>
                <a:cs typeface="Calibri"/>
              </a:rPr>
              <a:t> </a:t>
            </a:r>
            <a:r>
              <a:rPr sz="1600" b="1" u="sng" spc="-15" dirty="0">
                <a:uFill>
                  <a:solidFill>
                    <a:srgbClr val="000000"/>
                  </a:solidFill>
                </a:uFill>
                <a:latin typeface="Calibri"/>
                <a:cs typeface="Calibri"/>
              </a:rPr>
              <a:t>exceptionnel</a:t>
            </a:r>
            <a:r>
              <a:rPr sz="1600" b="1" u="sng" spc="20" dirty="0">
                <a:uFill>
                  <a:solidFill>
                    <a:srgbClr val="000000"/>
                  </a:solidFill>
                </a:uFill>
                <a:latin typeface="Calibri"/>
                <a:cs typeface="Calibri"/>
              </a:rPr>
              <a:t> </a:t>
            </a:r>
            <a:r>
              <a:rPr sz="1600" b="1" u="sng" spc="-10" dirty="0">
                <a:uFill>
                  <a:solidFill>
                    <a:srgbClr val="000000"/>
                  </a:solidFill>
                </a:uFill>
                <a:latin typeface="Calibri"/>
                <a:cs typeface="Calibri"/>
              </a:rPr>
              <a:t>moyennant</a:t>
            </a:r>
            <a:r>
              <a:rPr sz="1600" b="1" u="sng" spc="40" dirty="0">
                <a:uFill>
                  <a:solidFill>
                    <a:srgbClr val="000000"/>
                  </a:solidFill>
                </a:uFill>
                <a:latin typeface="Calibri"/>
                <a:cs typeface="Calibri"/>
              </a:rPr>
              <a:t> </a:t>
            </a:r>
            <a:r>
              <a:rPr sz="1600" b="1" u="sng" spc="-10" dirty="0">
                <a:uFill>
                  <a:solidFill>
                    <a:srgbClr val="000000"/>
                  </a:solidFill>
                </a:uFill>
                <a:latin typeface="Calibri"/>
                <a:cs typeface="Calibri"/>
              </a:rPr>
              <a:t>des</a:t>
            </a:r>
            <a:r>
              <a:rPr sz="1600" b="1" u="sng" spc="5" dirty="0">
                <a:uFill>
                  <a:solidFill>
                    <a:srgbClr val="000000"/>
                  </a:solidFill>
                </a:uFill>
                <a:latin typeface="Calibri"/>
                <a:cs typeface="Calibri"/>
              </a:rPr>
              <a:t> </a:t>
            </a:r>
            <a:r>
              <a:rPr sz="1600" b="1" u="sng" spc="-10" dirty="0">
                <a:uFill>
                  <a:solidFill>
                    <a:srgbClr val="000000"/>
                  </a:solidFill>
                </a:uFill>
                <a:latin typeface="Calibri"/>
                <a:cs typeface="Calibri"/>
              </a:rPr>
              <a:t>véhicules</a:t>
            </a:r>
            <a:r>
              <a:rPr sz="1600" b="1" u="sng" spc="15" dirty="0">
                <a:uFill>
                  <a:solidFill>
                    <a:srgbClr val="000000"/>
                  </a:solidFill>
                </a:uFill>
                <a:latin typeface="Calibri"/>
                <a:cs typeface="Calibri"/>
              </a:rPr>
              <a:t> </a:t>
            </a:r>
            <a:r>
              <a:rPr sz="1600" b="1" u="sng" spc="-10" dirty="0">
                <a:uFill>
                  <a:solidFill>
                    <a:srgbClr val="000000"/>
                  </a:solidFill>
                </a:uFill>
                <a:latin typeface="Calibri"/>
                <a:cs typeface="Calibri"/>
              </a:rPr>
              <a:t>routiers</a:t>
            </a:r>
            <a:endParaRPr sz="1600" dirty="0">
              <a:latin typeface="Calibri"/>
              <a:cs typeface="Calibri"/>
            </a:endParaRPr>
          </a:p>
          <a:p>
            <a:pPr marL="12700">
              <a:lnSpc>
                <a:spcPct val="100000"/>
              </a:lnSpc>
            </a:pPr>
            <a:r>
              <a:rPr sz="1600" b="1" u="sng" spc="-10" dirty="0">
                <a:uFill>
                  <a:solidFill>
                    <a:srgbClr val="000000"/>
                  </a:solidFill>
                </a:uFill>
                <a:latin typeface="Calibri"/>
                <a:cs typeface="Calibri"/>
              </a:rPr>
              <a:t>conformes</a:t>
            </a:r>
            <a:r>
              <a:rPr sz="1600" b="1" u="sng" spc="20" dirty="0">
                <a:uFill>
                  <a:solidFill>
                    <a:srgbClr val="000000"/>
                  </a:solidFill>
                </a:uFill>
                <a:latin typeface="Calibri"/>
                <a:cs typeface="Calibri"/>
              </a:rPr>
              <a:t> </a:t>
            </a:r>
            <a:r>
              <a:rPr sz="1600" b="1" u="sng" spc="-5" dirty="0">
                <a:uFill>
                  <a:solidFill>
                    <a:srgbClr val="000000"/>
                  </a:solidFill>
                </a:uFill>
                <a:latin typeface="Calibri"/>
                <a:cs typeface="Calibri"/>
              </a:rPr>
              <a:t>à la</a:t>
            </a:r>
            <a:r>
              <a:rPr sz="1600" b="1" u="sng" spc="-15" dirty="0">
                <a:uFill>
                  <a:solidFill>
                    <a:srgbClr val="000000"/>
                  </a:solidFill>
                </a:uFill>
                <a:latin typeface="Calibri"/>
                <a:cs typeface="Calibri"/>
              </a:rPr>
              <a:t> </a:t>
            </a:r>
            <a:r>
              <a:rPr sz="1600" b="1" u="sng" spc="-10" dirty="0">
                <a:uFill>
                  <a:solidFill>
                    <a:srgbClr val="000000"/>
                  </a:solidFill>
                </a:uFill>
                <a:latin typeface="Calibri"/>
                <a:cs typeface="Calibri"/>
              </a:rPr>
              <a:t>règlementation</a:t>
            </a:r>
            <a:r>
              <a:rPr sz="1600" b="1" u="sng" spc="-5" dirty="0">
                <a:uFill>
                  <a:solidFill>
                    <a:srgbClr val="000000"/>
                  </a:solidFill>
                </a:uFill>
                <a:latin typeface="Calibri"/>
                <a:cs typeface="Calibri"/>
              </a:rPr>
              <a:t> :</a:t>
            </a:r>
            <a:endParaRPr sz="1600" dirty="0">
              <a:latin typeface="Calibri"/>
              <a:cs typeface="Calibri"/>
            </a:endParaRPr>
          </a:p>
          <a:p>
            <a:pPr marL="13335" marR="5080" algn="just">
              <a:lnSpc>
                <a:spcPct val="100000"/>
              </a:lnSpc>
              <a:spcBef>
                <a:spcPts val="1045"/>
              </a:spcBef>
            </a:pPr>
            <a:r>
              <a:rPr sz="1200" dirty="0">
                <a:latin typeface="Calibri"/>
                <a:cs typeface="Calibri"/>
              </a:rPr>
              <a:t>En</a:t>
            </a:r>
            <a:r>
              <a:rPr sz="1200" spc="55" dirty="0">
                <a:latin typeface="Calibri"/>
                <a:cs typeface="Calibri"/>
              </a:rPr>
              <a:t> </a:t>
            </a:r>
            <a:r>
              <a:rPr sz="1200" spc="-5" dirty="0">
                <a:latin typeface="Calibri"/>
                <a:cs typeface="Calibri"/>
              </a:rPr>
              <a:t>fonction</a:t>
            </a:r>
            <a:r>
              <a:rPr sz="1200" spc="65" dirty="0">
                <a:latin typeface="Calibri"/>
                <a:cs typeface="Calibri"/>
              </a:rPr>
              <a:t> </a:t>
            </a:r>
            <a:r>
              <a:rPr sz="1200" spc="-5" dirty="0">
                <a:latin typeface="Calibri"/>
                <a:cs typeface="Calibri"/>
              </a:rPr>
              <a:t>du</a:t>
            </a:r>
            <a:r>
              <a:rPr sz="1200" spc="75" dirty="0">
                <a:latin typeface="Calibri"/>
                <a:cs typeface="Calibri"/>
              </a:rPr>
              <a:t> </a:t>
            </a:r>
            <a:r>
              <a:rPr sz="1200" spc="-5" dirty="0">
                <a:latin typeface="Calibri"/>
                <a:cs typeface="Calibri"/>
              </a:rPr>
              <a:t>risque</a:t>
            </a:r>
            <a:r>
              <a:rPr sz="1200" spc="70" dirty="0">
                <a:latin typeface="Calibri"/>
                <a:cs typeface="Calibri"/>
              </a:rPr>
              <a:t> </a:t>
            </a:r>
            <a:r>
              <a:rPr sz="1200" spc="-10" dirty="0">
                <a:latin typeface="Calibri"/>
                <a:cs typeface="Calibri"/>
              </a:rPr>
              <a:t>engendré</a:t>
            </a:r>
            <a:r>
              <a:rPr sz="1200" spc="65" dirty="0">
                <a:latin typeface="Calibri"/>
                <a:cs typeface="Calibri"/>
              </a:rPr>
              <a:t> </a:t>
            </a:r>
            <a:r>
              <a:rPr sz="1200" spc="-5" dirty="0">
                <a:latin typeface="Calibri"/>
                <a:cs typeface="Calibri"/>
              </a:rPr>
              <a:t>pour</a:t>
            </a:r>
            <a:r>
              <a:rPr sz="1200" spc="70" dirty="0">
                <a:latin typeface="Calibri"/>
                <a:cs typeface="Calibri"/>
              </a:rPr>
              <a:t> </a:t>
            </a:r>
            <a:r>
              <a:rPr sz="1200" dirty="0">
                <a:latin typeface="Calibri"/>
                <a:cs typeface="Calibri"/>
              </a:rPr>
              <a:t>les</a:t>
            </a:r>
            <a:r>
              <a:rPr sz="1200" spc="70" dirty="0">
                <a:latin typeface="Calibri"/>
                <a:cs typeface="Calibri"/>
              </a:rPr>
              <a:t> </a:t>
            </a:r>
            <a:r>
              <a:rPr sz="1200" spc="-10" dirty="0">
                <a:latin typeface="Calibri"/>
                <a:cs typeface="Calibri"/>
              </a:rPr>
              <a:t>usagers</a:t>
            </a:r>
            <a:r>
              <a:rPr sz="1200" spc="70" dirty="0">
                <a:latin typeface="Calibri"/>
                <a:cs typeface="Calibri"/>
              </a:rPr>
              <a:t> </a:t>
            </a:r>
            <a:r>
              <a:rPr sz="1200" dirty="0">
                <a:latin typeface="Calibri"/>
                <a:cs typeface="Calibri"/>
              </a:rPr>
              <a:t>de</a:t>
            </a:r>
            <a:r>
              <a:rPr sz="1200" spc="75" dirty="0">
                <a:latin typeface="Calibri"/>
                <a:cs typeface="Calibri"/>
              </a:rPr>
              <a:t> </a:t>
            </a:r>
            <a:r>
              <a:rPr sz="1200" dirty="0">
                <a:latin typeface="Calibri"/>
                <a:cs typeface="Calibri"/>
              </a:rPr>
              <a:t>la</a:t>
            </a:r>
            <a:r>
              <a:rPr sz="1200" spc="65" dirty="0">
                <a:latin typeface="Calibri"/>
                <a:cs typeface="Calibri"/>
              </a:rPr>
              <a:t> </a:t>
            </a:r>
            <a:r>
              <a:rPr sz="1200" spc="-10" dirty="0">
                <a:latin typeface="Calibri"/>
                <a:cs typeface="Calibri"/>
              </a:rPr>
              <a:t>route</a:t>
            </a:r>
            <a:r>
              <a:rPr sz="1200" spc="70" dirty="0">
                <a:latin typeface="Calibri"/>
                <a:cs typeface="Calibri"/>
              </a:rPr>
              <a:t> </a:t>
            </a:r>
            <a:r>
              <a:rPr sz="1200" spc="-5" dirty="0">
                <a:latin typeface="Calibri"/>
                <a:cs typeface="Calibri"/>
              </a:rPr>
              <a:t>ainsi</a:t>
            </a:r>
            <a:r>
              <a:rPr sz="1200" spc="55" dirty="0">
                <a:latin typeface="Calibri"/>
                <a:cs typeface="Calibri"/>
              </a:rPr>
              <a:t> </a:t>
            </a:r>
            <a:r>
              <a:rPr sz="1200" dirty="0">
                <a:latin typeface="Calibri"/>
                <a:cs typeface="Calibri"/>
              </a:rPr>
              <a:t>que</a:t>
            </a:r>
            <a:r>
              <a:rPr sz="1200" spc="60" dirty="0">
                <a:latin typeface="Calibri"/>
                <a:cs typeface="Calibri"/>
              </a:rPr>
              <a:t> </a:t>
            </a:r>
            <a:r>
              <a:rPr sz="1200" dirty="0">
                <a:latin typeface="Calibri"/>
                <a:cs typeface="Calibri"/>
              </a:rPr>
              <a:t>de</a:t>
            </a:r>
            <a:r>
              <a:rPr sz="1200" spc="55" dirty="0">
                <a:latin typeface="Calibri"/>
                <a:cs typeface="Calibri"/>
              </a:rPr>
              <a:t> </a:t>
            </a:r>
            <a:r>
              <a:rPr sz="1200" dirty="0">
                <a:latin typeface="Calibri"/>
                <a:cs typeface="Calibri"/>
              </a:rPr>
              <a:t>la</a:t>
            </a:r>
            <a:r>
              <a:rPr sz="1200" spc="70" dirty="0">
                <a:latin typeface="Calibri"/>
                <a:cs typeface="Calibri"/>
              </a:rPr>
              <a:t> </a:t>
            </a:r>
            <a:r>
              <a:rPr sz="1200" spc="-10" dirty="0">
                <a:latin typeface="Calibri"/>
                <a:cs typeface="Calibri"/>
              </a:rPr>
              <a:t>surexploitation</a:t>
            </a:r>
            <a:r>
              <a:rPr sz="1200" spc="70" dirty="0">
                <a:latin typeface="Calibri"/>
                <a:cs typeface="Calibri"/>
              </a:rPr>
              <a:t> </a:t>
            </a:r>
            <a:r>
              <a:rPr sz="1200" dirty="0">
                <a:latin typeface="Calibri"/>
                <a:cs typeface="Calibri"/>
              </a:rPr>
              <a:t>de</a:t>
            </a:r>
            <a:r>
              <a:rPr sz="1200" spc="70" dirty="0">
                <a:latin typeface="Calibri"/>
                <a:cs typeface="Calibri"/>
              </a:rPr>
              <a:t> </a:t>
            </a:r>
            <a:r>
              <a:rPr sz="1200" dirty="0">
                <a:latin typeface="Calibri"/>
                <a:cs typeface="Calibri"/>
              </a:rPr>
              <a:t>la</a:t>
            </a:r>
            <a:r>
              <a:rPr sz="1200" spc="70" dirty="0">
                <a:latin typeface="Calibri"/>
                <a:cs typeface="Calibri"/>
              </a:rPr>
              <a:t> </a:t>
            </a:r>
            <a:r>
              <a:rPr sz="1200" spc="-10" dirty="0">
                <a:latin typeface="Calibri"/>
                <a:cs typeface="Calibri"/>
              </a:rPr>
              <a:t>voie</a:t>
            </a:r>
            <a:r>
              <a:rPr sz="1200" spc="70" dirty="0">
                <a:latin typeface="Calibri"/>
                <a:cs typeface="Calibri"/>
              </a:rPr>
              <a:t> </a:t>
            </a:r>
            <a:r>
              <a:rPr sz="1200" spc="-5" dirty="0">
                <a:latin typeface="Calibri"/>
                <a:cs typeface="Calibri"/>
              </a:rPr>
              <a:t>publique,</a:t>
            </a:r>
            <a:r>
              <a:rPr sz="1200" spc="75" dirty="0">
                <a:latin typeface="Calibri"/>
                <a:cs typeface="Calibri"/>
              </a:rPr>
              <a:t> </a:t>
            </a:r>
            <a:r>
              <a:rPr sz="1200" dirty="0">
                <a:latin typeface="Calibri"/>
                <a:cs typeface="Calibri"/>
              </a:rPr>
              <a:t>les</a:t>
            </a:r>
            <a:r>
              <a:rPr sz="1200" spc="70" dirty="0">
                <a:latin typeface="Calibri"/>
                <a:cs typeface="Calibri"/>
              </a:rPr>
              <a:t> </a:t>
            </a:r>
            <a:r>
              <a:rPr sz="1200" spc="-5" dirty="0">
                <a:latin typeface="Calibri"/>
                <a:cs typeface="Calibri"/>
              </a:rPr>
              <a:t>autorisations </a:t>
            </a:r>
            <a:r>
              <a:rPr sz="1200" spc="-254" dirty="0">
                <a:latin typeface="Calibri"/>
                <a:cs typeface="Calibri"/>
              </a:rPr>
              <a:t> </a:t>
            </a:r>
            <a:r>
              <a:rPr sz="1200" dirty="0">
                <a:latin typeface="Calibri"/>
                <a:cs typeface="Calibri"/>
              </a:rPr>
              <a:t>de</a:t>
            </a:r>
            <a:r>
              <a:rPr sz="1200" spc="-5" dirty="0">
                <a:latin typeface="Calibri"/>
                <a:cs typeface="Calibri"/>
              </a:rPr>
              <a:t> transport</a:t>
            </a:r>
            <a:r>
              <a:rPr sz="1200" spc="-35" dirty="0">
                <a:latin typeface="Calibri"/>
                <a:cs typeface="Calibri"/>
              </a:rPr>
              <a:t> </a:t>
            </a:r>
            <a:r>
              <a:rPr sz="1200" spc="-5" dirty="0">
                <a:latin typeface="Calibri"/>
                <a:cs typeface="Calibri"/>
              </a:rPr>
              <a:t>exceptionnel</a:t>
            </a:r>
            <a:r>
              <a:rPr sz="1200" spc="-25" dirty="0">
                <a:latin typeface="Calibri"/>
                <a:cs typeface="Calibri"/>
              </a:rPr>
              <a:t> </a:t>
            </a:r>
            <a:r>
              <a:rPr sz="1200" spc="-5" dirty="0">
                <a:latin typeface="Calibri"/>
                <a:cs typeface="Calibri"/>
              </a:rPr>
              <a:t>sont subdivisées</a:t>
            </a:r>
            <a:r>
              <a:rPr sz="1200" spc="-20" dirty="0">
                <a:latin typeface="Calibri"/>
                <a:cs typeface="Calibri"/>
              </a:rPr>
              <a:t> </a:t>
            </a:r>
            <a:r>
              <a:rPr sz="1200" dirty="0">
                <a:latin typeface="Calibri"/>
                <a:cs typeface="Calibri"/>
              </a:rPr>
              <a:t>en</a:t>
            </a:r>
            <a:r>
              <a:rPr sz="1200" spc="-5" dirty="0">
                <a:latin typeface="Calibri"/>
                <a:cs typeface="Calibri"/>
              </a:rPr>
              <a:t> </a:t>
            </a:r>
            <a:r>
              <a:rPr sz="1200" dirty="0">
                <a:latin typeface="Calibri"/>
                <a:cs typeface="Calibri"/>
              </a:rPr>
              <a:t>3</a:t>
            </a:r>
            <a:r>
              <a:rPr sz="1200" spc="5" dirty="0">
                <a:latin typeface="Calibri"/>
                <a:cs typeface="Calibri"/>
              </a:rPr>
              <a:t> </a:t>
            </a:r>
            <a:r>
              <a:rPr sz="1200" spc="-10" dirty="0">
                <a:latin typeface="Calibri"/>
                <a:cs typeface="Calibri"/>
              </a:rPr>
              <a:t>catégories.</a:t>
            </a:r>
            <a:endParaRPr sz="1200" dirty="0">
              <a:latin typeface="Calibri"/>
              <a:cs typeface="Calibri"/>
            </a:endParaRPr>
          </a:p>
          <a:p>
            <a:pPr algn="just">
              <a:lnSpc>
                <a:spcPct val="100000"/>
              </a:lnSpc>
              <a:spcBef>
                <a:spcPts val="35"/>
              </a:spcBef>
            </a:pPr>
            <a:endParaRPr sz="1150" dirty="0">
              <a:latin typeface="Calibri"/>
              <a:cs typeface="Calibri"/>
            </a:endParaRPr>
          </a:p>
          <a:p>
            <a:pPr marL="13335" algn="just">
              <a:lnSpc>
                <a:spcPct val="100000"/>
              </a:lnSpc>
            </a:pPr>
            <a:r>
              <a:rPr sz="1200" b="1" u="sng" spc="-10" dirty="0">
                <a:solidFill>
                  <a:srgbClr val="FFC000"/>
                </a:solidFill>
                <a:uFill>
                  <a:solidFill>
                    <a:srgbClr val="FFC000"/>
                  </a:solidFill>
                </a:uFill>
                <a:latin typeface="Calibri"/>
                <a:cs typeface="Calibri"/>
              </a:rPr>
              <a:t>Transport</a:t>
            </a:r>
            <a:r>
              <a:rPr sz="1200" b="1" u="sng" spc="-20" dirty="0">
                <a:solidFill>
                  <a:srgbClr val="FFC000"/>
                </a:solidFill>
                <a:uFill>
                  <a:solidFill>
                    <a:srgbClr val="FFC000"/>
                  </a:solidFill>
                </a:uFill>
                <a:latin typeface="Calibri"/>
                <a:cs typeface="Calibri"/>
              </a:rPr>
              <a:t> </a:t>
            </a:r>
            <a:r>
              <a:rPr sz="1200" b="1" u="sng" spc="-10" dirty="0">
                <a:solidFill>
                  <a:srgbClr val="FFC000"/>
                </a:solidFill>
                <a:uFill>
                  <a:solidFill>
                    <a:srgbClr val="FFC000"/>
                  </a:solidFill>
                </a:uFill>
                <a:latin typeface="Calibri"/>
                <a:cs typeface="Calibri"/>
              </a:rPr>
              <a:t>exceptionnel</a:t>
            </a:r>
            <a:r>
              <a:rPr sz="1200" b="1" u="sng" spc="5" dirty="0">
                <a:solidFill>
                  <a:srgbClr val="FFC000"/>
                </a:solidFill>
                <a:uFill>
                  <a:solidFill>
                    <a:srgbClr val="FFC000"/>
                  </a:solidFill>
                </a:uFill>
                <a:latin typeface="Calibri"/>
                <a:cs typeface="Calibri"/>
              </a:rPr>
              <a:t> </a:t>
            </a:r>
            <a:r>
              <a:rPr sz="1200" b="1" u="sng" dirty="0">
                <a:solidFill>
                  <a:srgbClr val="FFC000"/>
                </a:solidFill>
                <a:uFill>
                  <a:solidFill>
                    <a:srgbClr val="FFC000"/>
                  </a:solidFill>
                </a:uFill>
                <a:latin typeface="Calibri"/>
                <a:cs typeface="Calibri"/>
              </a:rPr>
              <a:t>de </a:t>
            </a:r>
            <a:r>
              <a:rPr sz="1200" b="1" u="sng" spc="-10" dirty="0">
                <a:solidFill>
                  <a:srgbClr val="FFC000"/>
                </a:solidFill>
                <a:uFill>
                  <a:solidFill>
                    <a:srgbClr val="FFC000"/>
                  </a:solidFill>
                </a:uFill>
                <a:latin typeface="Calibri"/>
                <a:cs typeface="Calibri"/>
              </a:rPr>
              <a:t>catégorie</a:t>
            </a:r>
            <a:r>
              <a:rPr sz="1200" b="1" u="sng" spc="-5" dirty="0">
                <a:solidFill>
                  <a:srgbClr val="FFC000"/>
                </a:solidFill>
                <a:uFill>
                  <a:solidFill>
                    <a:srgbClr val="FFC000"/>
                  </a:solidFill>
                </a:uFill>
                <a:latin typeface="Calibri"/>
                <a:cs typeface="Calibri"/>
              </a:rPr>
              <a:t> </a:t>
            </a:r>
            <a:r>
              <a:rPr sz="1200" b="1" u="sng" dirty="0">
                <a:solidFill>
                  <a:srgbClr val="FFC000"/>
                </a:solidFill>
                <a:uFill>
                  <a:solidFill>
                    <a:srgbClr val="FFC000"/>
                  </a:solidFill>
                </a:uFill>
                <a:latin typeface="Calibri"/>
                <a:cs typeface="Calibri"/>
              </a:rPr>
              <a:t>1 </a:t>
            </a:r>
            <a:r>
              <a:rPr sz="1200" b="1" dirty="0">
                <a:solidFill>
                  <a:srgbClr val="FFC000"/>
                </a:solidFill>
                <a:latin typeface="Calibri"/>
                <a:cs typeface="Calibri"/>
              </a:rPr>
              <a:t>:</a:t>
            </a:r>
            <a:endParaRPr sz="1200" dirty="0">
              <a:latin typeface="Calibri"/>
              <a:cs typeface="Calibri"/>
            </a:endParaRPr>
          </a:p>
          <a:p>
            <a:pPr algn="just">
              <a:lnSpc>
                <a:spcPct val="100000"/>
              </a:lnSpc>
              <a:spcBef>
                <a:spcPts val="35"/>
              </a:spcBef>
            </a:pPr>
            <a:endParaRPr sz="1150" dirty="0">
              <a:latin typeface="Calibri"/>
              <a:cs typeface="Calibri"/>
            </a:endParaRPr>
          </a:p>
          <a:p>
            <a:pPr marL="356235" indent="-168275" algn="just">
              <a:lnSpc>
                <a:spcPct val="100000"/>
              </a:lnSpc>
              <a:buChar char="-"/>
              <a:tabLst>
                <a:tab pos="356870" algn="l"/>
              </a:tabLst>
            </a:pPr>
            <a:r>
              <a:rPr sz="1200" dirty="0">
                <a:latin typeface="Calibri"/>
                <a:cs typeface="Calibri"/>
              </a:rPr>
              <a:t>sans</a:t>
            </a:r>
            <a:r>
              <a:rPr sz="1200" spc="-25" dirty="0">
                <a:latin typeface="Calibri"/>
                <a:cs typeface="Calibri"/>
              </a:rPr>
              <a:t> </a:t>
            </a:r>
            <a:r>
              <a:rPr sz="1200" spc="-5" dirty="0">
                <a:latin typeface="Calibri"/>
                <a:cs typeface="Calibri"/>
              </a:rPr>
              <a:t>itinéraire</a:t>
            </a:r>
            <a:r>
              <a:rPr sz="1200" spc="-55" dirty="0">
                <a:latin typeface="Calibri"/>
                <a:cs typeface="Calibri"/>
              </a:rPr>
              <a:t> </a:t>
            </a:r>
            <a:r>
              <a:rPr sz="1200" dirty="0">
                <a:latin typeface="Calibri"/>
                <a:cs typeface="Calibri"/>
              </a:rPr>
              <a:t>;</a:t>
            </a:r>
          </a:p>
          <a:p>
            <a:pPr marL="356235" indent="-168275" algn="just">
              <a:lnSpc>
                <a:spcPct val="100000"/>
              </a:lnSpc>
              <a:buChar char="-"/>
              <a:tabLst>
                <a:tab pos="356870" algn="l"/>
              </a:tabLst>
            </a:pPr>
            <a:r>
              <a:rPr sz="1200" spc="-5" dirty="0">
                <a:latin typeface="Calibri"/>
                <a:cs typeface="Calibri"/>
              </a:rPr>
              <a:t>validité</a:t>
            </a:r>
            <a:r>
              <a:rPr sz="1200" spc="-45" dirty="0">
                <a:latin typeface="Calibri"/>
                <a:cs typeface="Calibri"/>
              </a:rPr>
              <a:t> </a:t>
            </a:r>
            <a:r>
              <a:rPr sz="1200" spc="-10" dirty="0">
                <a:latin typeface="Calibri"/>
                <a:cs typeface="Calibri"/>
              </a:rPr>
              <a:t>d’un</a:t>
            </a:r>
            <a:r>
              <a:rPr sz="1200" spc="-40" dirty="0">
                <a:latin typeface="Calibri"/>
                <a:cs typeface="Calibri"/>
              </a:rPr>
              <a:t> </a:t>
            </a:r>
            <a:r>
              <a:rPr sz="1200" dirty="0">
                <a:latin typeface="Calibri"/>
                <a:cs typeface="Calibri"/>
              </a:rPr>
              <a:t>an</a:t>
            </a:r>
            <a:r>
              <a:rPr sz="1200" spc="-20" dirty="0">
                <a:latin typeface="Calibri"/>
                <a:cs typeface="Calibri"/>
              </a:rPr>
              <a:t> </a:t>
            </a:r>
            <a:r>
              <a:rPr sz="1200" dirty="0">
                <a:latin typeface="Calibri"/>
                <a:cs typeface="Calibri"/>
              </a:rPr>
              <a:t>;</a:t>
            </a:r>
          </a:p>
          <a:p>
            <a:pPr marL="356235" indent="-168275" algn="just">
              <a:lnSpc>
                <a:spcPct val="100000"/>
              </a:lnSpc>
              <a:buChar char="-"/>
              <a:tabLst>
                <a:tab pos="356870" algn="l"/>
              </a:tabLst>
            </a:pPr>
            <a:r>
              <a:rPr sz="1200" dirty="0">
                <a:latin typeface="Calibri"/>
                <a:cs typeface="Calibri"/>
              </a:rPr>
              <a:t>le</a:t>
            </a:r>
            <a:r>
              <a:rPr sz="1200" spc="5" dirty="0">
                <a:latin typeface="Calibri"/>
                <a:cs typeface="Calibri"/>
              </a:rPr>
              <a:t> </a:t>
            </a:r>
            <a:r>
              <a:rPr sz="1200" spc="-5" dirty="0">
                <a:latin typeface="Calibri"/>
                <a:cs typeface="Calibri"/>
              </a:rPr>
              <a:t>transport</a:t>
            </a:r>
            <a:r>
              <a:rPr sz="1200" spc="-35" dirty="0">
                <a:latin typeface="Calibri"/>
                <a:cs typeface="Calibri"/>
              </a:rPr>
              <a:t> </a:t>
            </a:r>
            <a:r>
              <a:rPr sz="1200" spc="-30" dirty="0">
                <a:latin typeface="Calibri"/>
                <a:cs typeface="Calibri"/>
              </a:rPr>
              <a:t>n’a</a:t>
            </a:r>
            <a:r>
              <a:rPr sz="1200" spc="-5" dirty="0">
                <a:latin typeface="Calibri"/>
                <a:cs typeface="Calibri"/>
              </a:rPr>
              <a:t> </a:t>
            </a:r>
            <a:r>
              <a:rPr sz="1200" dirty="0">
                <a:latin typeface="Calibri"/>
                <a:cs typeface="Calibri"/>
              </a:rPr>
              <a:t>pas</a:t>
            </a:r>
            <a:r>
              <a:rPr sz="1200" spc="-5" dirty="0">
                <a:latin typeface="Calibri"/>
                <a:cs typeface="Calibri"/>
              </a:rPr>
              <a:t> </a:t>
            </a:r>
            <a:r>
              <a:rPr sz="1200" dirty="0">
                <a:latin typeface="Calibri"/>
                <a:cs typeface="Calibri"/>
              </a:rPr>
              <a:t>ou</a:t>
            </a:r>
            <a:r>
              <a:rPr sz="1200" spc="-5" dirty="0">
                <a:latin typeface="Calibri"/>
                <a:cs typeface="Calibri"/>
              </a:rPr>
              <a:t> </a:t>
            </a:r>
            <a:r>
              <a:rPr sz="1200" dirty="0">
                <a:latin typeface="Calibri"/>
                <a:cs typeface="Calibri"/>
              </a:rPr>
              <a:t>peu</a:t>
            </a:r>
            <a:r>
              <a:rPr sz="1200" spc="-15" dirty="0">
                <a:latin typeface="Calibri"/>
                <a:cs typeface="Calibri"/>
              </a:rPr>
              <a:t> </a:t>
            </a:r>
            <a:r>
              <a:rPr sz="1200" dirty="0">
                <a:latin typeface="Calibri"/>
                <a:cs typeface="Calibri"/>
              </a:rPr>
              <a:t>d’impact</a:t>
            </a:r>
            <a:r>
              <a:rPr sz="1200" spc="-5" dirty="0">
                <a:latin typeface="Calibri"/>
                <a:cs typeface="Calibri"/>
              </a:rPr>
              <a:t> sur </a:t>
            </a:r>
            <a:r>
              <a:rPr sz="1200" dirty="0">
                <a:latin typeface="Calibri"/>
                <a:cs typeface="Calibri"/>
              </a:rPr>
              <a:t>la</a:t>
            </a:r>
            <a:r>
              <a:rPr sz="1200" spc="10" dirty="0">
                <a:latin typeface="Calibri"/>
                <a:cs typeface="Calibri"/>
              </a:rPr>
              <a:t> </a:t>
            </a:r>
            <a:r>
              <a:rPr sz="1200" spc="-10" dirty="0">
                <a:latin typeface="Calibri"/>
                <a:cs typeface="Calibri"/>
              </a:rPr>
              <a:t>voie</a:t>
            </a:r>
            <a:r>
              <a:rPr sz="1200" dirty="0">
                <a:latin typeface="Calibri"/>
                <a:cs typeface="Calibri"/>
              </a:rPr>
              <a:t> </a:t>
            </a:r>
            <a:r>
              <a:rPr sz="1200" spc="-5" dirty="0">
                <a:latin typeface="Calibri"/>
                <a:cs typeface="Calibri"/>
              </a:rPr>
              <a:t>publique</a:t>
            </a:r>
            <a:r>
              <a:rPr sz="1200" spc="-25" dirty="0">
                <a:latin typeface="Calibri"/>
                <a:cs typeface="Calibri"/>
              </a:rPr>
              <a:t> </a:t>
            </a:r>
            <a:r>
              <a:rPr sz="1200" spc="-5" dirty="0">
                <a:latin typeface="Calibri"/>
                <a:cs typeface="Calibri"/>
              </a:rPr>
              <a:t>quant</a:t>
            </a:r>
            <a:r>
              <a:rPr sz="1200" spc="-40" dirty="0">
                <a:latin typeface="Calibri"/>
                <a:cs typeface="Calibri"/>
              </a:rPr>
              <a:t> </a:t>
            </a:r>
            <a:r>
              <a:rPr sz="1200" dirty="0">
                <a:latin typeface="Calibri"/>
                <a:cs typeface="Calibri"/>
              </a:rPr>
              <a:t>à</a:t>
            </a:r>
            <a:r>
              <a:rPr sz="1200" spc="5" dirty="0">
                <a:latin typeface="Calibri"/>
                <a:cs typeface="Calibri"/>
              </a:rPr>
              <a:t> </a:t>
            </a:r>
            <a:r>
              <a:rPr sz="1200" spc="-5" dirty="0">
                <a:latin typeface="Calibri"/>
                <a:cs typeface="Calibri"/>
              </a:rPr>
              <a:t>sa</a:t>
            </a:r>
            <a:r>
              <a:rPr sz="1200" spc="5" dirty="0">
                <a:latin typeface="Calibri"/>
                <a:cs typeface="Calibri"/>
              </a:rPr>
              <a:t> </a:t>
            </a:r>
            <a:r>
              <a:rPr sz="1200" spc="-5" dirty="0">
                <a:latin typeface="Calibri"/>
                <a:cs typeface="Calibri"/>
              </a:rPr>
              <a:t>charge </a:t>
            </a:r>
            <a:r>
              <a:rPr sz="1200" dirty="0">
                <a:latin typeface="Calibri"/>
                <a:cs typeface="Calibri"/>
              </a:rPr>
              <a:t>;</a:t>
            </a:r>
          </a:p>
          <a:p>
            <a:pPr marL="356235" marR="52705" indent="-167640" algn="just">
              <a:lnSpc>
                <a:spcPct val="100000"/>
              </a:lnSpc>
              <a:buChar char="-"/>
              <a:tabLst>
                <a:tab pos="356870" algn="l"/>
              </a:tabLst>
            </a:pPr>
            <a:r>
              <a:rPr sz="1200" dirty="0">
                <a:latin typeface="Calibri"/>
                <a:cs typeface="Calibri"/>
              </a:rPr>
              <a:t>les </a:t>
            </a:r>
            <a:r>
              <a:rPr sz="1200" spc="-5" dirty="0">
                <a:latin typeface="Calibri"/>
                <a:cs typeface="Calibri"/>
              </a:rPr>
              <a:t>dépassements </a:t>
            </a:r>
            <a:r>
              <a:rPr sz="1200" dirty="0">
                <a:latin typeface="Calibri"/>
                <a:cs typeface="Calibri"/>
              </a:rPr>
              <a:t>de la </a:t>
            </a:r>
            <a:r>
              <a:rPr sz="1200" spc="-5" dirty="0">
                <a:latin typeface="Calibri"/>
                <a:cs typeface="Calibri"/>
              </a:rPr>
              <a:t>charge ont </a:t>
            </a:r>
            <a:r>
              <a:rPr sz="1200" dirty="0">
                <a:latin typeface="Calibri"/>
                <a:cs typeface="Calibri"/>
              </a:rPr>
              <a:t>un </a:t>
            </a:r>
            <a:r>
              <a:rPr sz="1200" spc="-10" dirty="0">
                <a:latin typeface="Calibri"/>
                <a:cs typeface="Calibri"/>
              </a:rPr>
              <a:t>effet </a:t>
            </a:r>
            <a:r>
              <a:rPr sz="1200" spc="-5" dirty="0">
                <a:latin typeface="Calibri"/>
                <a:cs typeface="Calibri"/>
              </a:rPr>
              <a:t>sur </a:t>
            </a:r>
            <a:r>
              <a:rPr sz="1200" dirty="0">
                <a:latin typeface="Calibri"/>
                <a:cs typeface="Calibri"/>
              </a:rPr>
              <a:t>la </a:t>
            </a:r>
            <a:r>
              <a:rPr sz="1200" spc="-5" dirty="0">
                <a:latin typeface="Calibri"/>
                <a:cs typeface="Calibri"/>
              </a:rPr>
              <a:t>sécurité routière </a:t>
            </a:r>
            <a:r>
              <a:rPr sz="1200" dirty="0">
                <a:latin typeface="Calibri"/>
                <a:cs typeface="Calibri"/>
              </a:rPr>
              <a:t>qui peut </a:t>
            </a:r>
            <a:r>
              <a:rPr sz="1200" spc="-10" dirty="0">
                <a:latin typeface="Calibri"/>
                <a:cs typeface="Calibri"/>
              </a:rPr>
              <a:t>être </a:t>
            </a:r>
            <a:r>
              <a:rPr sz="1200" dirty="0">
                <a:latin typeface="Calibri"/>
                <a:cs typeface="Calibri"/>
              </a:rPr>
              <a:t>maîtrisé </a:t>
            </a:r>
            <a:r>
              <a:rPr sz="1200" spc="-5" dirty="0">
                <a:latin typeface="Calibri"/>
                <a:cs typeface="Calibri"/>
              </a:rPr>
              <a:t>grâce </a:t>
            </a:r>
            <a:r>
              <a:rPr sz="1200" dirty="0">
                <a:latin typeface="Calibri"/>
                <a:cs typeface="Calibri"/>
              </a:rPr>
              <a:t>à la </a:t>
            </a:r>
            <a:r>
              <a:rPr sz="1200" spc="-5" dirty="0">
                <a:latin typeface="Calibri"/>
                <a:cs typeface="Calibri"/>
              </a:rPr>
              <a:t>prudence </a:t>
            </a:r>
            <a:r>
              <a:rPr sz="1200" dirty="0">
                <a:latin typeface="Calibri"/>
                <a:cs typeface="Calibri"/>
              </a:rPr>
              <a:t>du </a:t>
            </a:r>
            <a:r>
              <a:rPr sz="1200" spc="-5" dirty="0">
                <a:latin typeface="Calibri"/>
                <a:cs typeface="Calibri"/>
              </a:rPr>
              <a:t>conducteur </a:t>
            </a:r>
            <a:r>
              <a:rPr sz="1200" spc="-260" dirty="0">
                <a:latin typeface="Calibri"/>
                <a:cs typeface="Calibri"/>
              </a:rPr>
              <a:t> </a:t>
            </a:r>
            <a:r>
              <a:rPr sz="1200" dirty="0">
                <a:latin typeface="Calibri"/>
                <a:cs typeface="Calibri"/>
              </a:rPr>
              <a:t>en </a:t>
            </a:r>
            <a:r>
              <a:rPr sz="1200" spc="-5" dirty="0">
                <a:latin typeface="Calibri"/>
                <a:cs typeface="Calibri"/>
              </a:rPr>
              <a:t>observant</a:t>
            </a:r>
            <a:r>
              <a:rPr sz="1200" spc="-35" dirty="0">
                <a:latin typeface="Calibri"/>
                <a:cs typeface="Calibri"/>
              </a:rPr>
              <a:t> </a:t>
            </a:r>
            <a:r>
              <a:rPr sz="1200" spc="-5" dirty="0">
                <a:latin typeface="Calibri"/>
                <a:cs typeface="Calibri"/>
              </a:rPr>
              <a:t>certaines conditions</a:t>
            </a:r>
            <a:r>
              <a:rPr sz="1200" spc="-20" dirty="0">
                <a:latin typeface="Calibri"/>
                <a:cs typeface="Calibri"/>
              </a:rPr>
              <a:t> </a:t>
            </a:r>
            <a:r>
              <a:rPr sz="1200" spc="-5" dirty="0">
                <a:latin typeface="Calibri"/>
                <a:cs typeface="Calibri"/>
              </a:rPr>
              <a:t>prédéfinies.</a:t>
            </a:r>
            <a:endParaRPr sz="1200" dirty="0">
              <a:latin typeface="Calibri"/>
              <a:cs typeface="Calibri"/>
            </a:endParaRPr>
          </a:p>
          <a:p>
            <a:pPr algn="just">
              <a:lnSpc>
                <a:spcPct val="100000"/>
              </a:lnSpc>
              <a:spcBef>
                <a:spcPts val="40"/>
              </a:spcBef>
              <a:buFont typeface="Calibri"/>
              <a:buChar char="-"/>
            </a:pPr>
            <a:endParaRPr sz="1150" dirty="0">
              <a:latin typeface="Calibri"/>
              <a:cs typeface="Calibri"/>
            </a:endParaRPr>
          </a:p>
          <a:p>
            <a:pPr marL="13335" algn="just">
              <a:lnSpc>
                <a:spcPct val="100000"/>
              </a:lnSpc>
            </a:pPr>
            <a:r>
              <a:rPr sz="1200" b="1" u="sng" spc="-10" dirty="0">
                <a:solidFill>
                  <a:srgbClr val="CC6600"/>
                </a:solidFill>
                <a:uFill>
                  <a:solidFill>
                    <a:srgbClr val="CC6600"/>
                  </a:solidFill>
                </a:uFill>
                <a:latin typeface="Calibri"/>
                <a:cs typeface="Calibri"/>
              </a:rPr>
              <a:t>Transport</a:t>
            </a:r>
            <a:r>
              <a:rPr sz="1200" b="1" u="sng" spc="-20" dirty="0">
                <a:solidFill>
                  <a:srgbClr val="CC6600"/>
                </a:solidFill>
                <a:uFill>
                  <a:solidFill>
                    <a:srgbClr val="CC6600"/>
                  </a:solidFill>
                </a:uFill>
                <a:latin typeface="Calibri"/>
                <a:cs typeface="Calibri"/>
              </a:rPr>
              <a:t> </a:t>
            </a:r>
            <a:r>
              <a:rPr sz="1200" b="1" u="sng" spc="-10" dirty="0">
                <a:solidFill>
                  <a:srgbClr val="CC6600"/>
                </a:solidFill>
                <a:uFill>
                  <a:solidFill>
                    <a:srgbClr val="CC6600"/>
                  </a:solidFill>
                </a:uFill>
                <a:latin typeface="Calibri"/>
                <a:cs typeface="Calibri"/>
              </a:rPr>
              <a:t>exceptionnel</a:t>
            </a:r>
            <a:r>
              <a:rPr sz="1200" b="1" u="sng" spc="5" dirty="0">
                <a:solidFill>
                  <a:srgbClr val="CC6600"/>
                </a:solidFill>
                <a:uFill>
                  <a:solidFill>
                    <a:srgbClr val="CC6600"/>
                  </a:solidFill>
                </a:uFill>
                <a:latin typeface="Calibri"/>
                <a:cs typeface="Calibri"/>
              </a:rPr>
              <a:t> </a:t>
            </a:r>
            <a:r>
              <a:rPr sz="1200" b="1" u="sng" dirty="0">
                <a:solidFill>
                  <a:srgbClr val="CC6600"/>
                </a:solidFill>
                <a:uFill>
                  <a:solidFill>
                    <a:srgbClr val="CC6600"/>
                  </a:solidFill>
                </a:uFill>
                <a:latin typeface="Calibri"/>
                <a:cs typeface="Calibri"/>
              </a:rPr>
              <a:t>de </a:t>
            </a:r>
            <a:r>
              <a:rPr sz="1200" b="1" u="sng" spc="-10" dirty="0">
                <a:solidFill>
                  <a:srgbClr val="CC6600"/>
                </a:solidFill>
                <a:uFill>
                  <a:solidFill>
                    <a:srgbClr val="CC6600"/>
                  </a:solidFill>
                </a:uFill>
                <a:latin typeface="Calibri"/>
                <a:cs typeface="Calibri"/>
              </a:rPr>
              <a:t>catégorie</a:t>
            </a:r>
            <a:r>
              <a:rPr sz="1200" b="1" u="sng" spc="-5" dirty="0">
                <a:solidFill>
                  <a:srgbClr val="CC6600"/>
                </a:solidFill>
                <a:uFill>
                  <a:solidFill>
                    <a:srgbClr val="CC6600"/>
                  </a:solidFill>
                </a:uFill>
                <a:latin typeface="Calibri"/>
                <a:cs typeface="Calibri"/>
              </a:rPr>
              <a:t> </a:t>
            </a:r>
            <a:r>
              <a:rPr sz="1200" b="1" u="sng" dirty="0">
                <a:solidFill>
                  <a:srgbClr val="CC6600"/>
                </a:solidFill>
                <a:uFill>
                  <a:solidFill>
                    <a:srgbClr val="CC6600"/>
                  </a:solidFill>
                </a:uFill>
                <a:latin typeface="Calibri"/>
                <a:cs typeface="Calibri"/>
              </a:rPr>
              <a:t>2 </a:t>
            </a:r>
            <a:r>
              <a:rPr sz="1200" b="1" dirty="0">
                <a:solidFill>
                  <a:srgbClr val="CC6600"/>
                </a:solidFill>
                <a:latin typeface="Calibri"/>
                <a:cs typeface="Calibri"/>
              </a:rPr>
              <a:t>:</a:t>
            </a:r>
            <a:endParaRPr sz="1200" dirty="0">
              <a:latin typeface="Calibri"/>
              <a:cs typeface="Calibri"/>
            </a:endParaRPr>
          </a:p>
          <a:p>
            <a:pPr algn="just">
              <a:lnSpc>
                <a:spcPct val="100000"/>
              </a:lnSpc>
              <a:spcBef>
                <a:spcPts val="35"/>
              </a:spcBef>
            </a:pPr>
            <a:endParaRPr sz="1150" dirty="0">
              <a:latin typeface="Calibri"/>
              <a:cs typeface="Calibri"/>
            </a:endParaRPr>
          </a:p>
          <a:p>
            <a:pPr marL="356235" indent="-168275" algn="just">
              <a:lnSpc>
                <a:spcPct val="100000"/>
              </a:lnSpc>
              <a:buChar char="-"/>
              <a:tabLst>
                <a:tab pos="356870" algn="l"/>
              </a:tabLst>
            </a:pPr>
            <a:r>
              <a:rPr sz="1200" dirty="0">
                <a:latin typeface="Calibri"/>
                <a:cs typeface="Calibri"/>
              </a:rPr>
              <a:t>sans</a:t>
            </a:r>
            <a:r>
              <a:rPr sz="1200" spc="5" dirty="0">
                <a:latin typeface="Calibri"/>
                <a:cs typeface="Calibri"/>
              </a:rPr>
              <a:t> </a:t>
            </a:r>
            <a:r>
              <a:rPr sz="1200" spc="-5" dirty="0">
                <a:latin typeface="Calibri"/>
                <a:cs typeface="Calibri"/>
              </a:rPr>
              <a:t>itinéraire</a:t>
            </a:r>
            <a:r>
              <a:rPr sz="1200" spc="-30" dirty="0">
                <a:latin typeface="Calibri"/>
                <a:cs typeface="Calibri"/>
              </a:rPr>
              <a:t> </a:t>
            </a:r>
            <a:r>
              <a:rPr sz="1200" dirty="0">
                <a:latin typeface="Calibri"/>
                <a:cs typeface="Calibri"/>
              </a:rPr>
              <a:t>mais</a:t>
            </a:r>
            <a:r>
              <a:rPr sz="1200" spc="20" dirty="0">
                <a:latin typeface="Calibri"/>
                <a:cs typeface="Calibri"/>
              </a:rPr>
              <a:t> </a:t>
            </a:r>
            <a:r>
              <a:rPr sz="1200" spc="-5" dirty="0">
                <a:latin typeface="Calibri"/>
                <a:cs typeface="Calibri"/>
              </a:rPr>
              <a:t>obligation</a:t>
            </a:r>
            <a:r>
              <a:rPr sz="1200" spc="-15" dirty="0">
                <a:latin typeface="Calibri"/>
                <a:cs typeface="Calibri"/>
              </a:rPr>
              <a:t> d’effectuer</a:t>
            </a:r>
            <a:r>
              <a:rPr sz="1200" spc="-35" dirty="0">
                <a:latin typeface="Calibri"/>
                <a:cs typeface="Calibri"/>
              </a:rPr>
              <a:t> </a:t>
            </a:r>
            <a:r>
              <a:rPr sz="1200" dirty="0">
                <a:latin typeface="Calibri"/>
                <a:cs typeface="Calibri"/>
              </a:rPr>
              <a:t>au</a:t>
            </a:r>
            <a:r>
              <a:rPr sz="1200" spc="5" dirty="0">
                <a:latin typeface="Calibri"/>
                <a:cs typeface="Calibri"/>
              </a:rPr>
              <a:t> </a:t>
            </a:r>
            <a:r>
              <a:rPr sz="1200" spc="-5" dirty="0">
                <a:latin typeface="Calibri"/>
                <a:cs typeface="Calibri"/>
              </a:rPr>
              <a:t>préalable</a:t>
            </a:r>
            <a:r>
              <a:rPr sz="1200" spc="-1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reconnaissance</a:t>
            </a:r>
            <a:r>
              <a:rPr sz="1200" spc="5" dirty="0">
                <a:latin typeface="Calibri"/>
                <a:cs typeface="Calibri"/>
              </a:rPr>
              <a:t> </a:t>
            </a:r>
            <a:r>
              <a:rPr sz="1200" dirty="0">
                <a:latin typeface="Calibri"/>
                <a:cs typeface="Calibri"/>
              </a:rPr>
              <a:t>du</a:t>
            </a:r>
            <a:r>
              <a:rPr sz="1200" spc="-10" dirty="0">
                <a:latin typeface="Calibri"/>
                <a:cs typeface="Calibri"/>
              </a:rPr>
              <a:t> trajet</a:t>
            </a:r>
            <a:r>
              <a:rPr sz="1200" spc="-5" dirty="0">
                <a:latin typeface="Calibri"/>
                <a:cs typeface="Calibri"/>
              </a:rPr>
              <a:t> </a:t>
            </a:r>
            <a:r>
              <a:rPr sz="1200" dirty="0">
                <a:latin typeface="Calibri"/>
                <a:cs typeface="Calibri"/>
              </a:rPr>
              <a:t>à</a:t>
            </a:r>
            <a:r>
              <a:rPr sz="1200" spc="15" dirty="0">
                <a:latin typeface="Calibri"/>
                <a:cs typeface="Calibri"/>
              </a:rPr>
              <a:t> </a:t>
            </a:r>
            <a:r>
              <a:rPr sz="1200" spc="-5" dirty="0">
                <a:latin typeface="Calibri"/>
                <a:cs typeface="Calibri"/>
              </a:rPr>
              <a:t>emprunter</a:t>
            </a:r>
            <a:r>
              <a:rPr sz="1200" spc="-35" dirty="0">
                <a:latin typeface="Calibri"/>
                <a:cs typeface="Calibri"/>
              </a:rPr>
              <a:t> </a:t>
            </a:r>
            <a:r>
              <a:rPr sz="1200" dirty="0">
                <a:latin typeface="Calibri"/>
                <a:cs typeface="Calibri"/>
              </a:rPr>
              <a:t>;</a:t>
            </a:r>
          </a:p>
          <a:p>
            <a:pPr marL="356235" indent="-168275" algn="just">
              <a:lnSpc>
                <a:spcPct val="100000"/>
              </a:lnSpc>
              <a:buChar char="-"/>
              <a:tabLst>
                <a:tab pos="356870" algn="l"/>
              </a:tabLst>
            </a:pPr>
            <a:r>
              <a:rPr sz="1200" spc="-5" dirty="0">
                <a:latin typeface="Calibri"/>
                <a:cs typeface="Calibri"/>
              </a:rPr>
              <a:t>validité</a:t>
            </a:r>
            <a:r>
              <a:rPr sz="1200" spc="-45" dirty="0">
                <a:latin typeface="Calibri"/>
                <a:cs typeface="Calibri"/>
              </a:rPr>
              <a:t> </a:t>
            </a:r>
            <a:r>
              <a:rPr sz="1200" spc="-10" dirty="0">
                <a:latin typeface="Calibri"/>
                <a:cs typeface="Calibri"/>
              </a:rPr>
              <a:t>d’un</a:t>
            </a:r>
            <a:r>
              <a:rPr sz="1200" spc="-40" dirty="0">
                <a:latin typeface="Calibri"/>
                <a:cs typeface="Calibri"/>
              </a:rPr>
              <a:t> </a:t>
            </a:r>
            <a:r>
              <a:rPr sz="1200" dirty="0">
                <a:latin typeface="Calibri"/>
                <a:cs typeface="Calibri"/>
              </a:rPr>
              <a:t>an</a:t>
            </a:r>
            <a:r>
              <a:rPr sz="1200" spc="-20" dirty="0">
                <a:latin typeface="Calibri"/>
                <a:cs typeface="Calibri"/>
              </a:rPr>
              <a:t> </a:t>
            </a:r>
            <a:r>
              <a:rPr sz="1200" dirty="0">
                <a:latin typeface="Calibri"/>
                <a:cs typeface="Calibri"/>
              </a:rPr>
              <a:t>;</a:t>
            </a:r>
          </a:p>
          <a:p>
            <a:pPr marL="356235" indent="-168275" algn="just">
              <a:lnSpc>
                <a:spcPct val="100000"/>
              </a:lnSpc>
              <a:buChar char="-"/>
              <a:tabLst>
                <a:tab pos="356870" algn="l"/>
              </a:tabLst>
            </a:pPr>
            <a:r>
              <a:rPr sz="1200" spc="-5" dirty="0">
                <a:latin typeface="Calibri"/>
                <a:cs typeface="Calibri"/>
              </a:rPr>
              <a:t>accompagnement</a:t>
            </a:r>
            <a:r>
              <a:rPr sz="1200" spc="-10" dirty="0">
                <a:latin typeface="Calibri"/>
                <a:cs typeface="Calibri"/>
              </a:rPr>
              <a:t> </a:t>
            </a:r>
            <a:r>
              <a:rPr sz="1200" dirty="0">
                <a:latin typeface="Calibri"/>
                <a:cs typeface="Calibri"/>
              </a:rPr>
              <a:t>à</a:t>
            </a:r>
            <a:r>
              <a:rPr sz="1200" spc="5" dirty="0">
                <a:latin typeface="Calibri"/>
                <a:cs typeface="Calibri"/>
              </a:rPr>
              <a:t> </a:t>
            </a:r>
            <a:r>
              <a:rPr sz="1200" spc="-20" dirty="0">
                <a:latin typeface="Calibri"/>
                <a:cs typeface="Calibri"/>
              </a:rPr>
              <a:t>l’avant</a:t>
            </a:r>
            <a:r>
              <a:rPr sz="1200" spc="-10" dirty="0">
                <a:latin typeface="Calibri"/>
                <a:cs typeface="Calibri"/>
              </a:rPr>
              <a:t> </a:t>
            </a:r>
            <a:r>
              <a:rPr sz="1200" dirty="0">
                <a:latin typeface="Calibri"/>
                <a:cs typeface="Calibri"/>
              </a:rPr>
              <a:t>par</a:t>
            </a:r>
            <a:r>
              <a:rPr sz="1200" spc="-1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voiture</a:t>
            </a:r>
            <a:r>
              <a:rPr sz="1200" spc="-25" dirty="0">
                <a:latin typeface="Calibri"/>
                <a:cs typeface="Calibri"/>
              </a:rPr>
              <a:t> </a:t>
            </a:r>
            <a:r>
              <a:rPr sz="1200" spc="-5" dirty="0">
                <a:latin typeface="Calibri"/>
                <a:cs typeface="Calibri"/>
              </a:rPr>
              <a:t>pilote</a:t>
            </a:r>
            <a:r>
              <a:rPr sz="1200" dirty="0">
                <a:latin typeface="Calibri"/>
                <a:cs typeface="Calibri"/>
              </a:rPr>
              <a:t> dans</a:t>
            </a:r>
            <a:r>
              <a:rPr sz="1200" spc="-15" dirty="0">
                <a:latin typeface="Calibri"/>
                <a:cs typeface="Calibri"/>
              </a:rPr>
              <a:t> </a:t>
            </a:r>
            <a:r>
              <a:rPr sz="1200" dirty="0">
                <a:latin typeface="Calibri"/>
                <a:cs typeface="Calibri"/>
              </a:rPr>
              <a:t>le</a:t>
            </a:r>
            <a:r>
              <a:rPr sz="1200" spc="10" dirty="0">
                <a:latin typeface="Calibri"/>
                <a:cs typeface="Calibri"/>
              </a:rPr>
              <a:t> </a:t>
            </a:r>
            <a:r>
              <a:rPr sz="1200" spc="-10" dirty="0">
                <a:latin typeface="Calibri"/>
                <a:cs typeface="Calibri"/>
              </a:rPr>
              <a:t>cas</a:t>
            </a:r>
            <a:r>
              <a:rPr sz="1200" spc="15" dirty="0">
                <a:latin typeface="Calibri"/>
                <a:cs typeface="Calibri"/>
              </a:rPr>
              <a:t> </a:t>
            </a:r>
            <a:r>
              <a:rPr sz="1200" spc="-10" dirty="0">
                <a:latin typeface="Calibri"/>
                <a:cs typeface="Calibri"/>
              </a:rPr>
              <a:t>d’un</a:t>
            </a:r>
            <a:r>
              <a:rPr sz="1200" spc="-25" dirty="0">
                <a:latin typeface="Calibri"/>
                <a:cs typeface="Calibri"/>
              </a:rPr>
              <a:t> </a:t>
            </a:r>
            <a:r>
              <a:rPr sz="1200" dirty="0">
                <a:latin typeface="Calibri"/>
                <a:cs typeface="Calibri"/>
              </a:rPr>
              <a:t>dépassement</a:t>
            </a:r>
            <a:r>
              <a:rPr sz="1200" spc="-10" dirty="0">
                <a:latin typeface="Calibri"/>
                <a:cs typeface="Calibri"/>
              </a:rPr>
              <a:t> </a:t>
            </a:r>
            <a:r>
              <a:rPr sz="1200" dirty="0">
                <a:latin typeface="Calibri"/>
                <a:cs typeface="Calibri"/>
              </a:rPr>
              <a:t>du</a:t>
            </a:r>
            <a:r>
              <a:rPr sz="1200" spc="-15" dirty="0">
                <a:latin typeface="Calibri"/>
                <a:cs typeface="Calibri"/>
              </a:rPr>
              <a:t> </a:t>
            </a:r>
            <a:r>
              <a:rPr sz="1200" spc="-5" dirty="0">
                <a:latin typeface="Calibri"/>
                <a:cs typeface="Calibri"/>
              </a:rPr>
              <a:t>chargement</a:t>
            </a:r>
            <a:r>
              <a:rPr sz="1200" spc="-10" dirty="0">
                <a:latin typeface="Calibri"/>
                <a:cs typeface="Calibri"/>
              </a:rPr>
              <a:t> </a:t>
            </a:r>
            <a:r>
              <a:rPr sz="1200" dirty="0">
                <a:latin typeface="Calibri"/>
                <a:cs typeface="Calibri"/>
              </a:rPr>
              <a:t>en </a:t>
            </a:r>
            <a:r>
              <a:rPr sz="1200" spc="-5" dirty="0">
                <a:latin typeface="Calibri"/>
                <a:cs typeface="Calibri"/>
              </a:rPr>
              <a:t>largeur</a:t>
            </a:r>
            <a:r>
              <a:rPr sz="1200" spc="-30" dirty="0">
                <a:latin typeface="Calibri"/>
                <a:cs typeface="Calibri"/>
              </a:rPr>
              <a:t> </a:t>
            </a:r>
            <a:r>
              <a:rPr sz="1200" dirty="0">
                <a:latin typeface="Calibri"/>
                <a:cs typeface="Calibri"/>
              </a:rPr>
              <a:t>ou en </a:t>
            </a:r>
            <a:r>
              <a:rPr sz="1200" spc="-5" dirty="0">
                <a:latin typeface="Calibri"/>
                <a:cs typeface="Calibri"/>
              </a:rPr>
              <a:t>hauteur</a:t>
            </a:r>
            <a:r>
              <a:rPr sz="1200" spc="-25" dirty="0">
                <a:latin typeface="Calibri"/>
                <a:cs typeface="Calibri"/>
              </a:rPr>
              <a:t> </a:t>
            </a:r>
            <a:r>
              <a:rPr sz="1200" dirty="0">
                <a:latin typeface="Calibri"/>
                <a:cs typeface="Calibri"/>
              </a:rPr>
              <a:t>;</a:t>
            </a:r>
          </a:p>
          <a:p>
            <a:pPr marL="356235" indent="-168275" algn="just">
              <a:lnSpc>
                <a:spcPct val="100000"/>
              </a:lnSpc>
              <a:spcBef>
                <a:spcPts val="5"/>
              </a:spcBef>
              <a:buChar char="-"/>
              <a:tabLst>
                <a:tab pos="356870" algn="l"/>
              </a:tabLst>
            </a:pPr>
            <a:r>
              <a:rPr sz="1200" spc="-5" dirty="0">
                <a:latin typeface="Calibri"/>
                <a:cs typeface="Calibri"/>
              </a:rPr>
              <a:t>accompagnement </a:t>
            </a:r>
            <a:r>
              <a:rPr sz="1200" dirty="0">
                <a:latin typeface="Calibri"/>
                <a:cs typeface="Calibri"/>
              </a:rPr>
              <a:t>à</a:t>
            </a:r>
            <a:r>
              <a:rPr sz="1200" spc="10" dirty="0">
                <a:latin typeface="Calibri"/>
                <a:cs typeface="Calibri"/>
              </a:rPr>
              <a:t> </a:t>
            </a:r>
            <a:r>
              <a:rPr sz="1200" spc="-15" dirty="0">
                <a:latin typeface="Calibri"/>
                <a:cs typeface="Calibri"/>
              </a:rPr>
              <a:t>l’arrière</a:t>
            </a:r>
            <a:r>
              <a:rPr sz="1200" spc="-25" dirty="0">
                <a:latin typeface="Calibri"/>
                <a:cs typeface="Calibri"/>
              </a:rPr>
              <a:t> </a:t>
            </a:r>
            <a:r>
              <a:rPr sz="1200" dirty="0">
                <a:latin typeface="Calibri"/>
                <a:cs typeface="Calibri"/>
              </a:rPr>
              <a:t>par</a:t>
            </a:r>
            <a:r>
              <a:rPr sz="1200" spc="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voiture</a:t>
            </a:r>
            <a:r>
              <a:rPr sz="1200" spc="-20" dirty="0">
                <a:latin typeface="Calibri"/>
                <a:cs typeface="Calibri"/>
              </a:rPr>
              <a:t> </a:t>
            </a:r>
            <a:r>
              <a:rPr sz="1200" spc="-5" dirty="0">
                <a:latin typeface="Calibri"/>
                <a:cs typeface="Calibri"/>
              </a:rPr>
              <a:t>pilote</a:t>
            </a:r>
            <a:r>
              <a:rPr sz="1200" spc="-10" dirty="0">
                <a:latin typeface="Calibri"/>
                <a:cs typeface="Calibri"/>
              </a:rPr>
              <a:t> </a:t>
            </a:r>
            <a:r>
              <a:rPr sz="1200" dirty="0">
                <a:latin typeface="Calibri"/>
                <a:cs typeface="Calibri"/>
              </a:rPr>
              <a:t>dans</a:t>
            </a:r>
            <a:r>
              <a:rPr sz="1200" spc="-5" dirty="0">
                <a:latin typeface="Calibri"/>
                <a:cs typeface="Calibri"/>
              </a:rPr>
              <a:t> </a:t>
            </a:r>
            <a:r>
              <a:rPr sz="1200" dirty="0">
                <a:latin typeface="Calibri"/>
                <a:cs typeface="Calibri"/>
              </a:rPr>
              <a:t>le</a:t>
            </a:r>
            <a:r>
              <a:rPr sz="1200" spc="15" dirty="0">
                <a:latin typeface="Calibri"/>
                <a:cs typeface="Calibri"/>
              </a:rPr>
              <a:t> </a:t>
            </a:r>
            <a:r>
              <a:rPr sz="1200" spc="-10" dirty="0">
                <a:latin typeface="Calibri"/>
                <a:cs typeface="Calibri"/>
              </a:rPr>
              <a:t>cas</a:t>
            </a:r>
            <a:r>
              <a:rPr sz="1200" spc="20" dirty="0">
                <a:latin typeface="Calibri"/>
                <a:cs typeface="Calibri"/>
              </a:rPr>
              <a:t> </a:t>
            </a:r>
            <a:r>
              <a:rPr sz="1200" spc="-10" dirty="0">
                <a:latin typeface="Calibri"/>
                <a:cs typeface="Calibri"/>
              </a:rPr>
              <a:t>d’un</a:t>
            </a:r>
            <a:r>
              <a:rPr sz="1200" spc="-20" dirty="0">
                <a:latin typeface="Calibri"/>
                <a:cs typeface="Calibri"/>
              </a:rPr>
              <a:t> </a:t>
            </a:r>
            <a:r>
              <a:rPr sz="1200" spc="-5" dirty="0">
                <a:latin typeface="Calibri"/>
                <a:cs typeface="Calibri"/>
              </a:rPr>
              <a:t>dépassement</a:t>
            </a:r>
            <a:r>
              <a:rPr sz="1200" dirty="0">
                <a:latin typeface="Calibri"/>
                <a:cs typeface="Calibri"/>
              </a:rPr>
              <a:t> </a:t>
            </a:r>
            <a:r>
              <a:rPr sz="1200" spc="-5" dirty="0">
                <a:latin typeface="Calibri"/>
                <a:cs typeface="Calibri"/>
              </a:rPr>
              <a:t>arrière</a:t>
            </a:r>
            <a:r>
              <a:rPr sz="1200" spc="-25" dirty="0">
                <a:latin typeface="Calibri"/>
                <a:cs typeface="Calibri"/>
              </a:rPr>
              <a:t> </a:t>
            </a:r>
            <a:r>
              <a:rPr sz="1200" dirty="0">
                <a:latin typeface="Calibri"/>
                <a:cs typeface="Calibri"/>
              </a:rPr>
              <a:t>du</a:t>
            </a:r>
            <a:r>
              <a:rPr sz="1200" spc="-10" dirty="0">
                <a:latin typeface="Calibri"/>
                <a:cs typeface="Calibri"/>
              </a:rPr>
              <a:t> </a:t>
            </a:r>
            <a:r>
              <a:rPr sz="1200" spc="-5" dirty="0">
                <a:latin typeface="Calibri"/>
                <a:cs typeface="Calibri"/>
              </a:rPr>
              <a:t>chargement</a:t>
            </a:r>
            <a:r>
              <a:rPr sz="1200" spc="-10"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a:t>
            </a:r>
            <a:r>
              <a:rPr sz="1200" spc="10" dirty="0">
                <a:latin typeface="Calibri"/>
                <a:cs typeface="Calibri"/>
              </a:rPr>
              <a:t> </a:t>
            </a:r>
            <a:r>
              <a:rPr sz="1200" dirty="0">
                <a:latin typeface="Calibri"/>
                <a:cs typeface="Calibri"/>
              </a:rPr>
              <a:t>3,50</a:t>
            </a:r>
            <a:r>
              <a:rPr sz="1200" spc="10" dirty="0">
                <a:latin typeface="Calibri"/>
                <a:cs typeface="Calibri"/>
              </a:rPr>
              <a:t> </a:t>
            </a:r>
            <a:r>
              <a:rPr sz="1200" spc="-5" dirty="0">
                <a:latin typeface="Calibri"/>
                <a:cs typeface="Calibri"/>
              </a:rPr>
              <a:t>mètres</a:t>
            </a:r>
            <a:r>
              <a:rPr sz="1200" spc="5" dirty="0">
                <a:latin typeface="Calibri"/>
                <a:cs typeface="Calibri"/>
              </a:rPr>
              <a:t> </a:t>
            </a:r>
            <a:r>
              <a:rPr sz="1200" dirty="0">
                <a:latin typeface="Calibri"/>
                <a:cs typeface="Calibri"/>
              </a:rPr>
              <a:t>;</a:t>
            </a:r>
          </a:p>
          <a:p>
            <a:pPr marL="356235" indent="-168275" algn="just">
              <a:lnSpc>
                <a:spcPct val="100000"/>
              </a:lnSpc>
              <a:buChar char="-"/>
              <a:tabLst>
                <a:tab pos="356870" algn="l"/>
              </a:tabLst>
            </a:pPr>
            <a:r>
              <a:rPr sz="1200" spc="-5" dirty="0">
                <a:latin typeface="Calibri"/>
                <a:cs typeface="Calibri"/>
              </a:rPr>
              <a:t>indication</a:t>
            </a:r>
            <a:r>
              <a:rPr sz="1200" spc="-25" dirty="0">
                <a:latin typeface="Calibri"/>
                <a:cs typeface="Calibri"/>
              </a:rPr>
              <a:t> </a:t>
            </a:r>
            <a:r>
              <a:rPr sz="1200" dirty="0">
                <a:latin typeface="Calibri"/>
                <a:cs typeface="Calibri"/>
              </a:rPr>
              <a:t>de</a:t>
            </a:r>
            <a:r>
              <a:rPr sz="1200" spc="-10" dirty="0">
                <a:latin typeface="Calibri"/>
                <a:cs typeface="Calibri"/>
              </a:rPr>
              <a:t> </a:t>
            </a:r>
            <a:r>
              <a:rPr sz="1200" dirty="0">
                <a:latin typeface="Calibri"/>
                <a:cs typeface="Calibri"/>
              </a:rPr>
              <a:t>la </a:t>
            </a:r>
            <a:r>
              <a:rPr sz="1200" spc="-5" dirty="0">
                <a:latin typeface="Calibri"/>
                <a:cs typeface="Calibri"/>
              </a:rPr>
              <a:t>nature</a:t>
            </a:r>
            <a:r>
              <a:rPr sz="1200" spc="-40" dirty="0">
                <a:latin typeface="Calibri"/>
                <a:cs typeface="Calibri"/>
              </a:rPr>
              <a:t> </a:t>
            </a:r>
            <a:r>
              <a:rPr sz="1200" dirty="0">
                <a:latin typeface="Calibri"/>
                <a:cs typeface="Calibri"/>
              </a:rPr>
              <a:t>indivisible</a:t>
            </a:r>
            <a:r>
              <a:rPr sz="1200" spc="-25" dirty="0">
                <a:latin typeface="Calibri"/>
                <a:cs typeface="Calibri"/>
              </a:rPr>
              <a:t> </a:t>
            </a:r>
            <a:r>
              <a:rPr sz="1200" dirty="0">
                <a:latin typeface="Calibri"/>
                <a:cs typeface="Calibri"/>
              </a:rPr>
              <a:t>du</a:t>
            </a:r>
            <a:r>
              <a:rPr sz="1200" spc="-20" dirty="0">
                <a:latin typeface="Calibri"/>
                <a:cs typeface="Calibri"/>
              </a:rPr>
              <a:t> </a:t>
            </a:r>
            <a:r>
              <a:rPr sz="1200" spc="-5" dirty="0">
                <a:latin typeface="Calibri"/>
                <a:cs typeface="Calibri"/>
              </a:rPr>
              <a:t>chargement.</a:t>
            </a:r>
            <a:endParaRPr sz="1200" dirty="0">
              <a:latin typeface="Calibri"/>
              <a:cs typeface="Calibri"/>
            </a:endParaRPr>
          </a:p>
          <a:p>
            <a:pPr>
              <a:lnSpc>
                <a:spcPct val="100000"/>
              </a:lnSpc>
              <a:spcBef>
                <a:spcPts val="35"/>
              </a:spcBef>
            </a:pPr>
            <a:endParaRPr sz="1150" dirty="0">
              <a:latin typeface="Calibri"/>
              <a:cs typeface="Calibri"/>
            </a:endParaRPr>
          </a:p>
          <a:p>
            <a:pPr marL="13335">
              <a:lnSpc>
                <a:spcPct val="100000"/>
              </a:lnSpc>
            </a:pPr>
            <a:r>
              <a:rPr sz="1200" b="1" u="sng" spc="-10" dirty="0">
                <a:solidFill>
                  <a:srgbClr val="FF0000"/>
                </a:solidFill>
                <a:uFill>
                  <a:solidFill>
                    <a:srgbClr val="FF0000"/>
                  </a:solidFill>
                </a:uFill>
                <a:latin typeface="Calibri"/>
                <a:cs typeface="Calibri"/>
              </a:rPr>
              <a:t>Transport</a:t>
            </a:r>
            <a:r>
              <a:rPr sz="1200" b="1" u="sng" spc="-20" dirty="0">
                <a:solidFill>
                  <a:srgbClr val="FF0000"/>
                </a:solidFill>
                <a:uFill>
                  <a:solidFill>
                    <a:srgbClr val="FF0000"/>
                  </a:solidFill>
                </a:uFill>
                <a:latin typeface="Calibri"/>
                <a:cs typeface="Calibri"/>
              </a:rPr>
              <a:t> </a:t>
            </a:r>
            <a:r>
              <a:rPr sz="1200" b="1" u="sng" spc="-10" dirty="0">
                <a:solidFill>
                  <a:srgbClr val="FF0000"/>
                </a:solidFill>
                <a:uFill>
                  <a:solidFill>
                    <a:srgbClr val="FF0000"/>
                  </a:solidFill>
                </a:uFill>
                <a:latin typeface="Calibri"/>
                <a:cs typeface="Calibri"/>
              </a:rPr>
              <a:t>exceptionnel</a:t>
            </a:r>
            <a:r>
              <a:rPr sz="1200" b="1" u="sng" spc="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de </a:t>
            </a:r>
            <a:r>
              <a:rPr sz="1200" b="1" u="sng" spc="-10" dirty="0">
                <a:solidFill>
                  <a:srgbClr val="FF0000"/>
                </a:solidFill>
                <a:uFill>
                  <a:solidFill>
                    <a:srgbClr val="FF0000"/>
                  </a:solidFill>
                </a:uFill>
                <a:latin typeface="Calibri"/>
                <a:cs typeface="Calibri"/>
              </a:rPr>
              <a:t>catégorie</a:t>
            </a:r>
            <a:r>
              <a:rPr sz="1200" b="1" u="sng" spc="-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3</a:t>
            </a:r>
            <a:r>
              <a:rPr sz="1200" b="1" u="sng" spc="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a:t>
            </a:r>
            <a:endParaRPr sz="1200" dirty="0">
              <a:latin typeface="Calibri"/>
              <a:cs typeface="Calibri"/>
            </a:endParaRPr>
          </a:p>
        </p:txBody>
      </p:sp>
      <p:sp>
        <p:nvSpPr>
          <p:cNvPr id="5" name="object 5"/>
          <p:cNvSpPr txBox="1"/>
          <p:nvPr/>
        </p:nvSpPr>
        <p:spPr>
          <a:xfrm>
            <a:off x="722477" y="5389245"/>
            <a:ext cx="7353934" cy="1123315"/>
          </a:xfrm>
          <a:prstGeom prst="rect">
            <a:avLst/>
          </a:prstGeom>
        </p:spPr>
        <p:txBody>
          <a:bodyPr vert="horz" wrap="square" lIns="0" tIns="12700" rIns="0" bIns="0" rtlCol="0">
            <a:spAutoFit/>
          </a:bodyPr>
          <a:lstStyle/>
          <a:p>
            <a:pPr marL="180340" indent="-167640">
              <a:lnSpc>
                <a:spcPct val="100000"/>
              </a:lnSpc>
              <a:spcBef>
                <a:spcPts val="100"/>
              </a:spcBef>
              <a:buChar char="-"/>
              <a:tabLst>
                <a:tab pos="180340" algn="l"/>
              </a:tabLst>
            </a:pPr>
            <a:r>
              <a:rPr sz="1200" spc="-5" dirty="0">
                <a:latin typeface="Calibri"/>
                <a:cs typeface="Calibri"/>
              </a:rPr>
              <a:t>indication</a:t>
            </a:r>
            <a:r>
              <a:rPr sz="1200" spc="-25" dirty="0">
                <a:latin typeface="Calibri"/>
                <a:cs typeface="Calibri"/>
              </a:rPr>
              <a:t> </a:t>
            </a:r>
            <a:r>
              <a:rPr sz="1200" spc="-10" dirty="0">
                <a:latin typeface="Calibri"/>
                <a:cs typeface="Calibri"/>
              </a:rPr>
              <a:t>obligatoire</a:t>
            </a:r>
            <a:r>
              <a:rPr sz="1200" spc="-15" dirty="0">
                <a:latin typeface="Calibri"/>
                <a:cs typeface="Calibri"/>
              </a:rPr>
              <a:t> </a:t>
            </a:r>
            <a:r>
              <a:rPr sz="1200" spc="-10" dirty="0">
                <a:latin typeface="Calibri"/>
                <a:cs typeface="Calibri"/>
              </a:rPr>
              <a:t>d’un</a:t>
            </a:r>
            <a:r>
              <a:rPr sz="1200" spc="-30" dirty="0">
                <a:latin typeface="Calibri"/>
                <a:cs typeface="Calibri"/>
              </a:rPr>
              <a:t> </a:t>
            </a:r>
            <a:r>
              <a:rPr sz="1200" spc="-5" dirty="0">
                <a:latin typeface="Calibri"/>
                <a:cs typeface="Calibri"/>
              </a:rPr>
              <a:t>itinéraire</a:t>
            </a:r>
            <a:r>
              <a:rPr sz="1200" spc="-30" dirty="0">
                <a:latin typeface="Calibri"/>
                <a:cs typeface="Calibri"/>
              </a:rPr>
              <a:t> </a:t>
            </a:r>
            <a:r>
              <a:rPr sz="1200" dirty="0">
                <a:latin typeface="Calibri"/>
                <a:cs typeface="Calibri"/>
              </a:rPr>
              <a:t>;</a:t>
            </a:r>
          </a:p>
          <a:p>
            <a:pPr marL="180340" indent="-167640">
              <a:lnSpc>
                <a:spcPct val="100000"/>
              </a:lnSpc>
              <a:buChar char="-"/>
              <a:tabLst>
                <a:tab pos="180340" algn="l"/>
              </a:tabLst>
            </a:pPr>
            <a:r>
              <a:rPr sz="1200" spc="-5" dirty="0">
                <a:latin typeface="Calibri"/>
                <a:cs typeface="Calibri"/>
              </a:rPr>
              <a:t>validité</a:t>
            </a:r>
            <a:r>
              <a:rPr sz="1200" spc="-45" dirty="0">
                <a:latin typeface="Calibri"/>
                <a:cs typeface="Calibri"/>
              </a:rPr>
              <a:t> </a:t>
            </a:r>
            <a:r>
              <a:rPr sz="1200" dirty="0">
                <a:latin typeface="Calibri"/>
                <a:cs typeface="Calibri"/>
              </a:rPr>
              <a:t>de</a:t>
            </a:r>
            <a:r>
              <a:rPr sz="1200" spc="-25" dirty="0">
                <a:latin typeface="Calibri"/>
                <a:cs typeface="Calibri"/>
              </a:rPr>
              <a:t> </a:t>
            </a:r>
            <a:r>
              <a:rPr sz="1200" dirty="0">
                <a:latin typeface="Calibri"/>
                <a:cs typeface="Calibri"/>
              </a:rPr>
              <a:t>3</a:t>
            </a:r>
            <a:r>
              <a:rPr sz="1200" spc="-5" dirty="0">
                <a:latin typeface="Calibri"/>
                <a:cs typeface="Calibri"/>
              </a:rPr>
              <a:t> </a:t>
            </a:r>
            <a:r>
              <a:rPr sz="1200" dirty="0">
                <a:latin typeface="Calibri"/>
                <a:cs typeface="Calibri"/>
              </a:rPr>
              <a:t>mois ;</a:t>
            </a:r>
          </a:p>
          <a:p>
            <a:pPr marL="180340" indent="-167640">
              <a:lnSpc>
                <a:spcPct val="100000"/>
              </a:lnSpc>
              <a:buChar char="-"/>
              <a:tabLst>
                <a:tab pos="180340" algn="l"/>
              </a:tabLst>
            </a:pPr>
            <a:r>
              <a:rPr sz="1200" spc="-10" dirty="0">
                <a:latin typeface="Calibri"/>
                <a:cs typeface="Calibri"/>
              </a:rPr>
              <a:t>avis</a:t>
            </a:r>
            <a:r>
              <a:rPr sz="1200" spc="-5" dirty="0">
                <a:latin typeface="Calibri"/>
                <a:cs typeface="Calibri"/>
              </a:rPr>
              <a:t> </a:t>
            </a:r>
            <a:r>
              <a:rPr sz="1200" dirty="0">
                <a:latin typeface="Calibri"/>
                <a:cs typeface="Calibri"/>
              </a:rPr>
              <a:t>de</a:t>
            </a:r>
            <a:r>
              <a:rPr sz="1200" spc="-5" dirty="0">
                <a:latin typeface="Calibri"/>
                <a:cs typeface="Calibri"/>
              </a:rPr>
              <a:t> </a:t>
            </a:r>
            <a:r>
              <a:rPr sz="1200" spc="-10" dirty="0">
                <a:latin typeface="Calibri"/>
                <a:cs typeface="Calibri"/>
              </a:rPr>
              <a:t>l’administration</a:t>
            </a:r>
            <a:r>
              <a:rPr sz="1200" spc="-30" dirty="0">
                <a:latin typeface="Calibri"/>
                <a:cs typeface="Calibri"/>
              </a:rPr>
              <a:t> </a:t>
            </a:r>
            <a:r>
              <a:rPr sz="1200" dirty="0">
                <a:latin typeface="Calibri"/>
                <a:cs typeface="Calibri"/>
              </a:rPr>
              <a:t>des</a:t>
            </a:r>
            <a:r>
              <a:rPr sz="1200" spc="-5" dirty="0">
                <a:latin typeface="Calibri"/>
                <a:cs typeface="Calibri"/>
              </a:rPr>
              <a:t> ponts</a:t>
            </a:r>
            <a:r>
              <a:rPr sz="1200" spc="-10" dirty="0">
                <a:latin typeface="Calibri"/>
                <a:cs typeface="Calibri"/>
              </a:rPr>
              <a:t> </a:t>
            </a:r>
            <a:r>
              <a:rPr sz="1200" spc="-5" dirty="0">
                <a:latin typeface="Calibri"/>
                <a:cs typeface="Calibri"/>
              </a:rPr>
              <a:t>et chaussées</a:t>
            </a:r>
            <a:r>
              <a:rPr sz="1200" spc="20" dirty="0">
                <a:latin typeface="Calibri"/>
                <a:cs typeface="Calibri"/>
              </a:rPr>
              <a:t> </a:t>
            </a:r>
            <a:r>
              <a:rPr sz="1200" dirty="0">
                <a:latin typeface="Calibri"/>
                <a:cs typeface="Calibri"/>
              </a:rPr>
              <a:t>;</a:t>
            </a:r>
          </a:p>
          <a:p>
            <a:pPr marL="180340" indent="-167640">
              <a:lnSpc>
                <a:spcPct val="100000"/>
              </a:lnSpc>
              <a:buChar char="-"/>
              <a:tabLst>
                <a:tab pos="180340" algn="l"/>
              </a:tabLst>
            </a:pPr>
            <a:r>
              <a:rPr sz="1200" spc="-5" dirty="0">
                <a:latin typeface="Calibri"/>
                <a:cs typeface="Calibri"/>
              </a:rPr>
              <a:t>obligation</a:t>
            </a:r>
            <a:r>
              <a:rPr sz="1200" spc="-20" dirty="0">
                <a:latin typeface="Calibri"/>
                <a:cs typeface="Calibri"/>
              </a:rPr>
              <a:t> </a:t>
            </a:r>
            <a:r>
              <a:rPr sz="1200" spc="-15" dirty="0">
                <a:latin typeface="Calibri"/>
                <a:cs typeface="Calibri"/>
              </a:rPr>
              <a:t>d’effectuer</a:t>
            </a:r>
            <a:r>
              <a:rPr sz="1200" spc="-30" dirty="0">
                <a:latin typeface="Calibri"/>
                <a:cs typeface="Calibri"/>
              </a:rPr>
              <a:t> </a:t>
            </a:r>
            <a:r>
              <a:rPr sz="1200" dirty="0">
                <a:latin typeface="Calibri"/>
                <a:cs typeface="Calibri"/>
              </a:rPr>
              <a:t>au</a:t>
            </a:r>
            <a:r>
              <a:rPr sz="1200" spc="5" dirty="0">
                <a:latin typeface="Calibri"/>
                <a:cs typeface="Calibri"/>
              </a:rPr>
              <a:t> </a:t>
            </a:r>
            <a:r>
              <a:rPr sz="1200" spc="-5" dirty="0">
                <a:latin typeface="Calibri"/>
                <a:cs typeface="Calibri"/>
              </a:rPr>
              <a:t>préalable</a:t>
            </a:r>
            <a:r>
              <a:rPr sz="1200" spc="-2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reconnaissance</a:t>
            </a:r>
            <a:r>
              <a:rPr sz="1200" spc="10" dirty="0">
                <a:latin typeface="Calibri"/>
                <a:cs typeface="Calibri"/>
              </a:rPr>
              <a:t> </a:t>
            </a:r>
            <a:r>
              <a:rPr sz="1200" dirty="0">
                <a:latin typeface="Calibri"/>
                <a:cs typeface="Calibri"/>
              </a:rPr>
              <a:t>du</a:t>
            </a:r>
            <a:r>
              <a:rPr sz="1200" spc="-10" dirty="0">
                <a:latin typeface="Calibri"/>
                <a:cs typeface="Calibri"/>
              </a:rPr>
              <a:t> trajet</a:t>
            </a:r>
            <a:r>
              <a:rPr sz="1200" spc="-5" dirty="0">
                <a:latin typeface="Calibri"/>
                <a:cs typeface="Calibri"/>
              </a:rPr>
              <a:t> retenu</a:t>
            </a:r>
            <a:r>
              <a:rPr sz="1200" spc="-25" dirty="0">
                <a:latin typeface="Calibri"/>
                <a:cs typeface="Calibri"/>
              </a:rPr>
              <a:t> </a:t>
            </a:r>
            <a:r>
              <a:rPr sz="1200" dirty="0">
                <a:latin typeface="Calibri"/>
                <a:cs typeface="Calibri"/>
              </a:rPr>
              <a:t>par</a:t>
            </a:r>
            <a:r>
              <a:rPr sz="1200" spc="-15" dirty="0">
                <a:latin typeface="Calibri"/>
                <a:cs typeface="Calibri"/>
              </a:rPr>
              <a:t> </a:t>
            </a:r>
            <a:r>
              <a:rPr sz="1200" spc="-10" dirty="0">
                <a:latin typeface="Calibri"/>
                <a:cs typeface="Calibri"/>
              </a:rPr>
              <a:t>l’administration</a:t>
            </a:r>
            <a:r>
              <a:rPr sz="1200" spc="-25" dirty="0">
                <a:latin typeface="Calibri"/>
                <a:cs typeface="Calibri"/>
              </a:rPr>
              <a:t> </a:t>
            </a:r>
            <a:r>
              <a:rPr sz="1200" dirty="0">
                <a:latin typeface="Calibri"/>
                <a:cs typeface="Calibri"/>
              </a:rPr>
              <a:t>des</a:t>
            </a:r>
            <a:r>
              <a:rPr sz="1200" spc="10" dirty="0">
                <a:latin typeface="Calibri"/>
                <a:cs typeface="Calibri"/>
              </a:rPr>
              <a:t> </a:t>
            </a:r>
            <a:r>
              <a:rPr sz="1200" spc="-5" dirty="0">
                <a:latin typeface="Calibri"/>
                <a:cs typeface="Calibri"/>
              </a:rPr>
              <a:t>ponts</a:t>
            </a:r>
            <a:r>
              <a:rPr sz="1200" spc="-10" dirty="0">
                <a:latin typeface="Calibri"/>
                <a:cs typeface="Calibri"/>
              </a:rPr>
              <a:t> </a:t>
            </a:r>
            <a:r>
              <a:rPr sz="1200" spc="-5" dirty="0">
                <a:latin typeface="Calibri"/>
                <a:cs typeface="Calibri"/>
              </a:rPr>
              <a:t>et</a:t>
            </a:r>
            <a:r>
              <a:rPr sz="1200" spc="15" dirty="0">
                <a:latin typeface="Calibri"/>
                <a:cs typeface="Calibri"/>
              </a:rPr>
              <a:t> </a:t>
            </a:r>
            <a:r>
              <a:rPr sz="1200" spc="-5" dirty="0">
                <a:latin typeface="Calibri"/>
                <a:cs typeface="Calibri"/>
              </a:rPr>
              <a:t>chaussées</a:t>
            </a:r>
            <a:r>
              <a:rPr sz="1200" spc="20" dirty="0">
                <a:latin typeface="Calibri"/>
                <a:cs typeface="Calibri"/>
              </a:rPr>
              <a:t> </a:t>
            </a:r>
            <a:r>
              <a:rPr sz="1200" dirty="0">
                <a:latin typeface="Calibri"/>
                <a:cs typeface="Calibri"/>
              </a:rPr>
              <a:t>;</a:t>
            </a:r>
          </a:p>
          <a:p>
            <a:pPr marL="184785" indent="-172720">
              <a:lnSpc>
                <a:spcPct val="100000"/>
              </a:lnSpc>
              <a:buChar char="-"/>
              <a:tabLst>
                <a:tab pos="185420" algn="l"/>
              </a:tabLst>
            </a:pPr>
            <a:r>
              <a:rPr sz="1200" spc="-5" dirty="0">
                <a:latin typeface="Calibri"/>
                <a:cs typeface="Calibri"/>
              </a:rPr>
              <a:t>accompagnement</a:t>
            </a:r>
            <a:r>
              <a:rPr sz="1200" spc="-10" dirty="0">
                <a:latin typeface="Calibri"/>
                <a:cs typeface="Calibri"/>
              </a:rPr>
              <a:t> </a:t>
            </a:r>
            <a:r>
              <a:rPr sz="1200" dirty="0">
                <a:latin typeface="Calibri"/>
                <a:cs typeface="Calibri"/>
              </a:rPr>
              <a:t>par</a:t>
            </a:r>
            <a:r>
              <a:rPr sz="1200" spc="-5" dirty="0">
                <a:latin typeface="Calibri"/>
                <a:cs typeface="Calibri"/>
              </a:rPr>
              <a:t> </a:t>
            </a:r>
            <a:r>
              <a:rPr sz="1200" dirty="0">
                <a:latin typeface="Calibri"/>
                <a:cs typeface="Calibri"/>
              </a:rPr>
              <a:t>au</a:t>
            </a:r>
            <a:r>
              <a:rPr sz="1200" spc="-5" dirty="0">
                <a:latin typeface="Calibri"/>
                <a:cs typeface="Calibri"/>
              </a:rPr>
              <a:t> </a:t>
            </a:r>
            <a:r>
              <a:rPr sz="1200" dirty="0">
                <a:latin typeface="Calibri"/>
                <a:cs typeface="Calibri"/>
              </a:rPr>
              <a:t>moins</a:t>
            </a:r>
            <a:r>
              <a:rPr sz="1200" spc="-10" dirty="0">
                <a:latin typeface="Calibri"/>
                <a:cs typeface="Calibri"/>
              </a:rPr>
              <a:t> </a:t>
            </a:r>
            <a:r>
              <a:rPr sz="1200" dirty="0">
                <a:latin typeface="Calibri"/>
                <a:cs typeface="Calibri"/>
              </a:rPr>
              <a:t>une </a:t>
            </a:r>
            <a:r>
              <a:rPr sz="1200" spc="-5" dirty="0">
                <a:latin typeface="Calibri"/>
                <a:cs typeface="Calibri"/>
              </a:rPr>
              <a:t>voiture</a:t>
            </a:r>
            <a:r>
              <a:rPr sz="1200" spc="-25" dirty="0">
                <a:latin typeface="Calibri"/>
                <a:cs typeface="Calibri"/>
              </a:rPr>
              <a:t> </a:t>
            </a:r>
            <a:r>
              <a:rPr sz="1200" spc="-5" dirty="0">
                <a:latin typeface="Calibri"/>
                <a:cs typeface="Calibri"/>
              </a:rPr>
              <a:t>pilote</a:t>
            </a:r>
            <a:r>
              <a:rPr sz="1200" spc="-15" dirty="0">
                <a:latin typeface="Calibri"/>
                <a:cs typeface="Calibri"/>
              </a:rPr>
              <a:t> </a:t>
            </a:r>
            <a:r>
              <a:rPr sz="1200" dirty="0">
                <a:latin typeface="Calibri"/>
                <a:cs typeface="Calibri"/>
              </a:rPr>
              <a:t>à</a:t>
            </a:r>
            <a:r>
              <a:rPr sz="1200" spc="5" dirty="0">
                <a:latin typeface="Calibri"/>
                <a:cs typeface="Calibri"/>
              </a:rPr>
              <a:t> </a:t>
            </a:r>
            <a:r>
              <a:rPr sz="1200" spc="-20" dirty="0">
                <a:latin typeface="Calibri"/>
                <a:cs typeface="Calibri"/>
              </a:rPr>
              <a:t>l’avant</a:t>
            </a:r>
            <a:r>
              <a:rPr sz="1200" spc="-30" dirty="0">
                <a:latin typeface="Calibri"/>
                <a:cs typeface="Calibri"/>
              </a:rPr>
              <a:t> </a:t>
            </a:r>
            <a:r>
              <a:rPr sz="1200" spc="-5" dirty="0">
                <a:latin typeface="Calibri"/>
                <a:cs typeface="Calibri"/>
              </a:rPr>
              <a:t>et</a:t>
            </a:r>
            <a:r>
              <a:rPr sz="1200" spc="15" dirty="0">
                <a:latin typeface="Calibri"/>
                <a:cs typeface="Calibri"/>
              </a:rPr>
              <a:t> </a:t>
            </a:r>
            <a:r>
              <a:rPr sz="1200" dirty="0">
                <a:latin typeface="Calibri"/>
                <a:cs typeface="Calibri"/>
              </a:rPr>
              <a:t>à</a:t>
            </a:r>
            <a:r>
              <a:rPr sz="1200" spc="5" dirty="0">
                <a:latin typeface="Calibri"/>
                <a:cs typeface="Calibri"/>
              </a:rPr>
              <a:t> </a:t>
            </a:r>
            <a:r>
              <a:rPr sz="1200" spc="-15" dirty="0">
                <a:latin typeface="Calibri"/>
                <a:cs typeface="Calibri"/>
              </a:rPr>
              <a:t>l’arrière</a:t>
            </a:r>
            <a:r>
              <a:rPr sz="1200" spc="-30" dirty="0">
                <a:latin typeface="Calibri"/>
                <a:cs typeface="Calibri"/>
              </a:rPr>
              <a:t> </a:t>
            </a:r>
            <a:r>
              <a:rPr sz="1200" dirty="0">
                <a:latin typeface="Calibri"/>
                <a:cs typeface="Calibri"/>
              </a:rPr>
              <a:t>;</a:t>
            </a:r>
          </a:p>
          <a:p>
            <a:pPr marL="198120" indent="-186055">
              <a:lnSpc>
                <a:spcPct val="100000"/>
              </a:lnSpc>
              <a:buChar char="-"/>
              <a:tabLst>
                <a:tab pos="198120" algn="l"/>
                <a:tab pos="198755" algn="l"/>
              </a:tabLst>
            </a:pPr>
            <a:r>
              <a:rPr sz="1200" spc="-5" dirty="0">
                <a:latin typeface="Calibri"/>
                <a:cs typeface="Calibri"/>
              </a:rPr>
              <a:t>accompagnement</a:t>
            </a:r>
            <a:r>
              <a:rPr sz="1200" spc="-10" dirty="0">
                <a:latin typeface="Calibri"/>
                <a:cs typeface="Calibri"/>
              </a:rPr>
              <a:t> </a:t>
            </a:r>
            <a:r>
              <a:rPr sz="1200" dirty="0">
                <a:latin typeface="Calibri"/>
                <a:cs typeface="Calibri"/>
              </a:rPr>
              <a:t>le</a:t>
            </a:r>
            <a:r>
              <a:rPr sz="1200" spc="5" dirty="0">
                <a:latin typeface="Calibri"/>
                <a:cs typeface="Calibri"/>
              </a:rPr>
              <a:t> </a:t>
            </a:r>
            <a:r>
              <a:rPr sz="1200" spc="-10" dirty="0">
                <a:latin typeface="Calibri"/>
                <a:cs typeface="Calibri"/>
              </a:rPr>
              <a:t>cas</a:t>
            </a:r>
            <a:r>
              <a:rPr sz="1200" spc="15" dirty="0">
                <a:latin typeface="Calibri"/>
                <a:cs typeface="Calibri"/>
              </a:rPr>
              <a:t> </a:t>
            </a:r>
            <a:r>
              <a:rPr sz="1200" spc="-5" dirty="0">
                <a:latin typeface="Calibri"/>
                <a:cs typeface="Calibri"/>
              </a:rPr>
              <a:t>échéant </a:t>
            </a:r>
            <a:r>
              <a:rPr sz="1200" dirty="0">
                <a:latin typeface="Calibri"/>
                <a:cs typeface="Calibri"/>
              </a:rPr>
              <a:t>par</a:t>
            </a:r>
            <a:r>
              <a:rPr sz="1200" spc="-20" dirty="0">
                <a:latin typeface="Calibri"/>
                <a:cs typeface="Calibri"/>
              </a:rPr>
              <a:t> </a:t>
            </a:r>
            <a:r>
              <a:rPr sz="1200" dirty="0">
                <a:latin typeface="Calibri"/>
                <a:cs typeface="Calibri"/>
              </a:rPr>
              <a:t>la</a:t>
            </a:r>
            <a:r>
              <a:rPr sz="1200" spc="5" dirty="0">
                <a:latin typeface="Calibri"/>
                <a:cs typeface="Calibri"/>
              </a:rPr>
              <a:t> </a:t>
            </a:r>
            <a:r>
              <a:rPr sz="1200" spc="-10" dirty="0">
                <a:latin typeface="Calibri"/>
                <a:cs typeface="Calibri"/>
              </a:rPr>
              <a:t>Police</a:t>
            </a:r>
            <a:r>
              <a:rPr sz="1200" spc="10" dirty="0">
                <a:latin typeface="Calibri"/>
                <a:cs typeface="Calibri"/>
              </a:rPr>
              <a:t> </a:t>
            </a:r>
            <a:r>
              <a:rPr sz="1200" spc="-5" dirty="0">
                <a:latin typeface="Calibri"/>
                <a:cs typeface="Calibri"/>
              </a:rPr>
              <a:t>grand-ducale.</a:t>
            </a:r>
            <a:endParaRPr sz="12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3" name="object 3"/>
          <p:cNvSpPr txBox="1"/>
          <p:nvPr/>
        </p:nvSpPr>
        <p:spPr>
          <a:xfrm>
            <a:off x="330200" y="770585"/>
            <a:ext cx="7979409" cy="2382520"/>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Le</a:t>
            </a:r>
            <a:r>
              <a:rPr sz="1400" b="1" spc="-20" dirty="0">
                <a:latin typeface="Calibri"/>
                <a:cs typeface="Calibri"/>
              </a:rPr>
              <a:t> </a:t>
            </a:r>
            <a:r>
              <a:rPr sz="1400" b="1" spc="-5" dirty="0">
                <a:latin typeface="Calibri"/>
                <a:cs typeface="Calibri"/>
              </a:rPr>
              <a:t>transport</a:t>
            </a:r>
            <a:r>
              <a:rPr sz="1400" b="1" spc="-40" dirty="0">
                <a:latin typeface="Calibri"/>
                <a:cs typeface="Calibri"/>
              </a:rPr>
              <a:t> </a:t>
            </a:r>
            <a:r>
              <a:rPr sz="1400" b="1" spc="-10" dirty="0">
                <a:latin typeface="Calibri"/>
                <a:cs typeface="Calibri"/>
              </a:rPr>
              <a:t>exceptionnel</a:t>
            </a:r>
            <a:endParaRPr sz="1400" dirty="0">
              <a:latin typeface="Calibri"/>
              <a:cs typeface="Calibri"/>
            </a:endParaRPr>
          </a:p>
          <a:p>
            <a:pPr marL="12700" marR="1731645">
              <a:lnSpc>
                <a:spcPct val="100000"/>
              </a:lnSpc>
              <a:spcBef>
                <a:spcPts val="5"/>
              </a:spcBef>
            </a:pPr>
            <a:r>
              <a:rPr sz="1400" spc="-10" dirty="0">
                <a:latin typeface="Calibri"/>
                <a:cs typeface="Calibri"/>
              </a:rPr>
              <a:t>effectué</a:t>
            </a:r>
            <a:r>
              <a:rPr sz="1400" spc="5" dirty="0">
                <a:latin typeface="Calibri"/>
                <a:cs typeface="Calibri"/>
              </a:rPr>
              <a:t> </a:t>
            </a:r>
            <a:r>
              <a:rPr sz="1400" spc="-10" dirty="0">
                <a:latin typeface="Calibri"/>
                <a:cs typeface="Calibri"/>
              </a:rPr>
              <a:t>avec</a:t>
            </a:r>
            <a:r>
              <a:rPr sz="1400" spc="-15" dirty="0">
                <a:latin typeface="Calibri"/>
                <a:cs typeface="Calibri"/>
              </a:rPr>
              <a:t> </a:t>
            </a:r>
            <a:r>
              <a:rPr sz="1400" spc="-5" dirty="0">
                <a:latin typeface="Calibri"/>
                <a:cs typeface="Calibri"/>
              </a:rPr>
              <a:t>des</a:t>
            </a:r>
            <a:r>
              <a:rPr sz="1400" spc="10" dirty="0">
                <a:latin typeface="Calibri"/>
                <a:cs typeface="Calibri"/>
              </a:rPr>
              <a:t> </a:t>
            </a:r>
            <a:r>
              <a:rPr sz="1400" spc="-5" dirty="0">
                <a:latin typeface="Calibri"/>
                <a:cs typeface="Calibri"/>
              </a:rPr>
              <a:t>véhicules</a:t>
            </a:r>
            <a:r>
              <a:rPr sz="1400" spc="25" dirty="0">
                <a:latin typeface="Calibri"/>
                <a:cs typeface="Calibri"/>
              </a:rPr>
              <a:t> </a:t>
            </a:r>
            <a:r>
              <a:rPr sz="1400" u="sng" spc="-10" dirty="0">
                <a:uFill>
                  <a:solidFill>
                    <a:srgbClr val="000000"/>
                  </a:solidFill>
                </a:uFill>
                <a:latin typeface="Calibri"/>
                <a:cs typeface="Calibri"/>
              </a:rPr>
              <a:t>conformes</a:t>
            </a:r>
            <a:r>
              <a:rPr sz="1400" spc="-25" dirty="0">
                <a:latin typeface="Calibri"/>
                <a:cs typeface="Calibri"/>
              </a:rPr>
              <a:t> </a:t>
            </a:r>
            <a:r>
              <a:rPr sz="1400" dirty="0">
                <a:latin typeface="Calibri"/>
                <a:cs typeface="Calibri"/>
              </a:rPr>
              <a:t>au</a:t>
            </a:r>
            <a:r>
              <a:rPr sz="1400" spc="5" dirty="0">
                <a:latin typeface="Calibri"/>
                <a:cs typeface="Calibri"/>
              </a:rPr>
              <a:t> </a:t>
            </a:r>
            <a:r>
              <a:rPr sz="1400" spc="-5" dirty="0">
                <a:latin typeface="Calibri"/>
                <a:cs typeface="Calibri"/>
              </a:rPr>
              <a:t>Code de</a:t>
            </a:r>
            <a:r>
              <a:rPr sz="1400" spc="5" dirty="0">
                <a:latin typeface="Calibri"/>
                <a:cs typeface="Calibri"/>
              </a:rPr>
              <a:t> </a:t>
            </a:r>
            <a:r>
              <a:rPr sz="1400" dirty="0">
                <a:latin typeface="Calibri"/>
                <a:cs typeface="Calibri"/>
              </a:rPr>
              <a:t>la</a:t>
            </a:r>
            <a:r>
              <a:rPr sz="1400" spc="10" dirty="0">
                <a:latin typeface="Calibri"/>
                <a:cs typeface="Calibri"/>
              </a:rPr>
              <a:t> </a:t>
            </a:r>
            <a:r>
              <a:rPr sz="1400" spc="-10" dirty="0">
                <a:latin typeface="Calibri"/>
                <a:cs typeface="Calibri"/>
              </a:rPr>
              <a:t>route</a:t>
            </a:r>
            <a:r>
              <a:rPr sz="1400" spc="-5" dirty="0">
                <a:latin typeface="Calibri"/>
                <a:cs typeface="Calibri"/>
              </a:rPr>
              <a:t> </a:t>
            </a:r>
            <a:r>
              <a:rPr sz="1400" spc="-10" dirty="0">
                <a:latin typeface="Calibri"/>
                <a:cs typeface="Calibri"/>
              </a:rPr>
              <a:t>et</a:t>
            </a:r>
            <a:r>
              <a:rPr sz="1400" spc="5" dirty="0">
                <a:latin typeface="Calibri"/>
                <a:cs typeface="Calibri"/>
              </a:rPr>
              <a:t> </a:t>
            </a:r>
            <a:r>
              <a:rPr sz="1400" spc="-5" dirty="0">
                <a:latin typeface="Calibri"/>
                <a:cs typeface="Calibri"/>
              </a:rPr>
              <a:t>aux</a:t>
            </a:r>
            <a:r>
              <a:rPr sz="1400" spc="15" dirty="0">
                <a:latin typeface="Calibri"/>
                <a:cs typeface="Calibri"/>
              </a:rPr>
              <a:t> </a:t>
            </a:r>
            <a:r>
              <a:rPr sz="1400" spc="-5" dirty="0">
                <a:latin typeface="Calibri"/>
                <a:cs typeface="Calibri"/>
              </a:rPr>
              <a:t>directives</a:t>
            </a:r>
            <a:r>
              <a:rPr sz="1400" spc="25" dirty="0">
                <a:latin typeface="Calibri"/>
                <a:cs typeface="Calibri"/>
              </a:rPr>
              <a:t> </a:t>
            </a:r>
            <a:r>
              <a:rPr sz="1400" spc="-5" dirty="0">
                <a:latin typeface="Calibri"/>
                <a:cs typeface="Calibri"/>
              </a:rPr>
              <a:t>de</a:t>
            </a:r>
            <a:r>
              <a:rPr sz="1400" spc="5" dirty="0">
                <a:latin typeface="Calibri"/>
                <a:cs typeface="Calibri"/>
              </a:rPr>
              <a:t> </a:t>
            </a:r>
            <a:r>
              <a:rPr sz="1400" spc="-5" dirty="0">
                <a:latin typeface="Calibri"/>
                <a:cs typeface="Calibri"/>
              </a:rPr>
              <a:t>l’Union </a:t>
            </a:r>
            <a:r>
              <a:rPr sz="1400" spc="-305" dirty="0">
                <a:latin typeface="Calibri"/>
                <a:cs typeface="Calibri"/>
              </a:rPr>
              <a:t> </a:t>
            </a:r>
            <a:r>
              <a:rPr sz="1400" spc="-10" dirty="0">
                <a:latin typeface="Calibri"/>
                <a:cs typeface="Calibri"/>
              </a:rPr>
              <a:t>européenne.</a:t>
            </a:r>
            <a:endParaRPr sz="1400" dirty="0">
              <a:latin typeface="Calibri"/>
              <a:cs typeface="Calibri"/>
            </a:endParaRPr>
          </a:p>
          <a:p>
            <a:pPr marL="12700">
              <a:lnSpc>
                <a:spcPct val="100000"/>
              </a:lnSpc>
            </a:pPr>
            <a:r>
              <a:rPr sz="1400" spc="-5" dirty="0">
                <a:latin typeface="Calibri"/>
                <a:cs typeface="Calibri"/>
              </a:rPr>
              <a:t>Dans</a:t>
            </a:r>
            <a:r>
              <a:rPr sz="1400" spc="5" dirty="0">
                <a:latin typeface="Calibri"/>
                <a:cs typeface="Calibri"/>
              </a:rPr>
              <a:t> </a:t>
            </a:r>
            <a:r>
              <a:rPr sz="1400" spc="-5" dirty="0">
                <a:latin typeface="Calibri"/>
                <a:cs typeface="Calibri"/>
              </a:rPr>
              <a:t>ce</a:t>
            </a:r>
            <a:r>
              <a:rPr sz="1400" spc="5" dirty="0">
                <a:latin typeface="Calibri"/>
                <a:cs typeface="Calibri"/>
              </a:rPr>
              <a:t> </a:t>
            </a:r>
            <a:r>
              <a:rPr sz="1400" spc="-5" dirty="0">
                <a:latin typeface="Calibri"/>
                <a:cs typeface="Calibri"/>
              </a:rPr>
              <a:t>cas,</a:t>
            </a:r>
            <a:r>
              <a:rPr sz="1400" dirty="0">
                <a:latin typeface="Calibri"/>
                <a:cs typeface="Calibri"/>
              </a:rPr>
              <a:t> </a:t>
            </a:r>
            <a:r>
              <a:rPr sz="1400" spc="-10" dirty="0">
                <a:latin typeface="Calibri"/>
                <a:cs typeface="Calibri"/>
              </a:rPr>
              <a:t>l’autorisation</a:t>
            </a:r>
            <a:r>
              <a:rPr sz="1400" spc="10" dirty="0">
                <a:latin typeface="Calibri"/>
                <a:cs typeface="Calibri"/>
              </a:rPr>
              <a:t> </a:t>
            </a:r>
            <a:r>
              <a:rPr sz="1400" spc="-5" dirty="0">
                <a:latin typeface="Calibri"/>
                <a:cs typeface="Calibri"/>
              </a:rPr>
              <a:t>se </a:t>
            </a:r>
            <a:r>
              <a:rPr sz="1400" spc="-10" dirty="0">
                <a:latin typeface="Calibri"/>
                <a:cs typeface="Calibri"/>
              </a:rPr>
              <a:t>rapporte</a:t>
            </a:r>
            <a:r>
              <a:rPr sz="1400" spc="-5" dirty="0">
                <a:latin typeface="Calibri"/>
                <a:cs typeface="Calibri"/>
              </a:rPr>
              <a:t> </a:t>
            </a:r>
            <a:r>
              <a:rPr sz="1400" spc="-10" dirty="0">
                <a:latin typeface="Calibri"/>
                <a:cs typeface="Calibri"/>
              </a:rPr>
              <a:t>exclusivement</a:t>
            </a:r>
            <a:r>
              <a:rPr sz="1400" spc="30" dirty="0">
                <a:latin typeface="Calibri"/>
                <a:cs typeface="Calibri"/>
              </a:rPr>
              <a:t> </a:t>
            </a:r>
            <a:r>
              <a:rPr sz="1400" dirty="0">
                <a:latin typeface="Calibri"/>
                <a:cs typeface="Calibri"/>
              </a:rPr>
              <a:t>au</a:t>
            </a:r>
            <a:r>
              <a:rPr sz="1400" spc="15" dirty="0">
                <a:latin typeface="Calibri"/>
                <a:cs typeface="Calibri"/>
              </a:rPr>
              <a:t> </a:t>
            </a:r>
            <a:r>
              <a:rPr sz="1400" u="sng" spc="-10" dirty="0">
                <a:uFill>
                  <a:solidFill>
                    <a:srgbClr val="000000"/>
                  </a:solidFill>
                </a:uFill>
                <a:latin typeface="Calibri"/>
                <a:cs typeface="Calibri"/>
              </a:rPr>
              <a:t>chargement</a:t>
            </a:r>
            <a:r>
              <a:rPr sz="1400" spc="-10" dirty="0">
                <a:latin typeface="Calibri"/>
                <a:cs typeface="Calibri"/>
              </a:rPr>
              <a:t>.</a:t>
            </a:r>
            <a:endParaRPr sz="1400" dirty="0">
              <a:latin typeface="Calibri"/>
              <a:cs typeface="Calibri"/>
            </a:endParaRPr>
          </a:p>
          <a:p>
            <a:pPr>
              <a:lnSpc>
                <a:spcPct val="100000"/>
              </a:lnSpc>
              <a:spcBef>
                <a:spcPts val="35"/>
              </a:spcBef>
            </a:pPr>
            <a:endParaRPr sz="1400" dirty="0">
              <a:latin typeface="Calibri"/>
              <a:cs typeface="Calibri"/>
            </a:endParaRPr>
          </a:p>
          <a:p>
            <a:pPr marL="84455">
              <a:lnSpc>
                <a:spcPct val="100000"/>
              </a:lnSpc>
            </a:pPr>
            <a:r>
              <a:rPr sz="1400" b="1" spc="-10" dirty="0">
                <a:latin typeface="Calibri"/>
                <a:cs typeface="Calibri"/>
              </a:rPr>
              <a:t>Exemple</a:t>
            </a:r>
            <a:r>
              <a:rPr sz="1400" b="1" spc="-25" dirty="0">
                <a:latin typeface="Calibri"/>
                <a:cs typeface="Calibri"/>
              </a:rPr>
              <a:t> </a:t>
            </a:r>
            <a:r>
              <a:rPr sz="1400" b="1" dirty="0">
                <a:latin typeface="Calibri"/>
                <a:cs typeface="Calibri"/>
              </a:rPr>
              <a:t>du</a:t>
            </a:r>
            <a:r>
              <a:rPr sz="1400" b="1" spc="-10" dirty="0">
                <a:latin typeface="Calibri"/>
                <a:cs typeface="Calibri"/>
              </a:rPr>
              <a:t> </a:t>
            </a:r>
            <a:r>
              <a:rPr sz="1400" b="1" u="sng" spc="-5" dirty="0">
                <a:uFill>
                  <a:solidFill>
                    <a:srgbClr val="000000"/>
                  </a:solidFill>
                </a:uFill>
                <a:latin typeface="Calibri"/>
                <a:cs typeface="Calibri"/>
              </a:rPr>
              <a:t>véhicule</a:t>
            </a:r>
            <a:r>
              <a:rPr sz="1400" b="1" u="sng" spc="-20" dirty="0">
                <a:uFill>
                  <a:solidFill>
                    <a:srgbClr val="000000"/>
                  </a:solidFill>
                </a:uFill>
                <a:latin typeface="Calibri"/>
                <a:cs typeface="Calibri"/>
              </a:rPr>
              <a:t> </a:t>
            </a:r>
            <a:r>
              <a:rPr sz="1400" b="1" u="sng" dirty="0">
                <a:uFill>
                  <a:solidFill>
                    <a:srgbClr val="000000"/>
                  </a:solidFill>
                </a:uFill>
                <a:latin typeface="Calibri"/>
                <a:cs typeface="Calibri"/>
              </a:rPr>
              <a:t>articulé</a:t>
            </a:r>
            <a:r>
              <a:rPr sz="1400" b="1" spc="-20" dirty="0">
                <a:latin typeface="Calibri"/>
                <a:cs typeface="Calibri"/>
              </a:rPr>
              <a:t> </a:t>
            </a:r>
            <a:r>
              <a:rPr sz="1400" b="1" spc="-5" dirty="0">
                <a:latin typeface="Calibri"/>
                <a:cs typeface="Calibri"/>
              </a:rPr>
              <a:t>(tracteur</a:t>
            </a:r>
            <a:r>
              <a:rPr sz="1400" b="1" spc="-30" dirty="0">
                <a:latin typeface="Calibri"/>
                <a:cs typeface="Calibri"/>
              </a:rPr>
              <a:t> </a:t>
            </a:r>
            <a:r>
              <a:rPr sz="1400" b="1" dirty="0">
                <a:latin typeface="Calibri"/>
                <a:cs typeface="Calibri"/>
              </a:rPr>
              <a:t>de</a:t>
            </a:r>
            <a:r>
              <a:rPr sz="1400" b="1" spc="-15" dirty="0">
                <a:latin typeface="Calibri"/>
                <a:cs typeface="Calibri"/>
              </a:rPr>
              <a:t> </a:t>
            </a:r>
            <a:r>
              <a:rPr sz="1400" b="1" spc="-5" dirty="0">
                <a:latin typeface="Calibri"/>
                <a:cs typeface="Calibri"/>
              </a:rPr>
              <a:t>semi-remorque</a:t>
            </a:r>
            <a:r>
              <a:rPr sz="1400" b="1" spc="-50" dirty="0">
                <a:latin typeface="Calibri"/>
                <a:cs typeface="Calibri"/>
              </a:rPr>
              <a:t> </a:t>
            </a:r>
            <a:r>
              <a:rPr sz="1400" b="1" spc="-10" dirty="0">
                <a:latin typeface="Calibri"/>
                <a:cs typeface="Calibri"/>
              </a:rPr>
              <a:t>avec</a:t>
            </a:r>
            <a:r>
              <a:rPr sz="1400" b="1" spc="-15" dirty="0">
                <a:latin typeface="Calibri"/>
                <a:cs typeface="Calibri"/>
              </a:rPr>
              <a:t> </a:t>
            </a:r>
            <a:r>
              <a:rPr sz="1400" b="1" spc="-5" dirty="0">
                <a:latin typeface="Calibri"/>
                <a:cs typeface="Calibri"/>
              </a:rPr>
              <a:t>semi-remorque)</a:t>
            </a:r>
            <a:endParaRPr sz="1400" dirty="0">
              <a:latin typeface="Calibri"/>
              <a:cs typeface="Calibri"/>
            </a:endParaRPr>
          </a:p>
          <a:p>
            <a:pPr>
              <a:lnSpc>
                <a:spcPct val="100000"/>
              </a:lnSpc>
              <a:spcBef>
                <a:spcPts val="35"/>
              </a:spcBef>
            </a:pPr>
            <a:endParaRPr sz="1350" dirty="0">
              <a:latin typeface="Calibri"/>
              <a:cs typeface="Calibri"/>
            </a:endParaRPr>
          </a:p>
          <a:p>
            <a:pPr marL="84455" marR="5080">
              <a:lnSpc>
                <a:spcPct val="100000"/>
              </a:lnSpc>
            </a:pPr>
            <a:r>
              <a:rPr sz="1400" dirty="0">
                <a:latin typeface="Calibri"/>
                <a:cs typeface="Calibri"/>
              </a:rPr>
              <a:t>Cet</a:t>
            </a:r>
            <a:r>
              <a:rPr sz="1400" spc="15" dirty="0">
                <a:latin typeface="Calibri"/>
                <a:cs typeface="Calibri"/>
              </a:rPr>
              <a:t> </a:t>
            </a:r>
            <a:r>
              <a:rPr sz="1400" spc="-5" dirty="0">
                <a:latin typeface="Calibri"/>
                <a:cs typeface="Calibri"/>
              </a:rPr>
              <a:t>ensemble</a:t>
            </a:r>
            <a:r>
              <a:rPr sz="1400" spc="25" dirty="0">
                <a:latin typeface="Calibri"/>
                <a:cs typeface="Calibri"/>
              </a:rPr>
              <a:t> </a:t>
            </a:r>
            <a:r>
              <a:rPr sz="1400" spc="-5" dirty="0">
                <a:latin typeface="Calibri"/>
                <a:cs typeface="Calibri"/>
              </a:rPr>
              <a:t>de</a:t>
            </a:r>
            <a:r>
              <a:rPr sz="1400" spc="25" dirty="0">
                <a:latin typeface="Calibri"/>
                <a:cs typeface="Calibri"/>
              </a:rPr>
              <a:t> </a:t>
            </a:r>
            <a:r>
              <a:rPr sz="1400" spc="-5" dirty="0">
                <a:latin typeface="Calibri"/>
                <a:cs typeface="Calibri"/>
              </a:rPr>
              <a:t>véhicule</a:t>
            </a:r>
            <a:r>
              <a:rPr sz="1400" spc="30" dirty="0">
                <a:latin typeface="Calibri"/>
                <a:cs typeface="Calibri"/>
              </a:rPr>
              <a:t> </a:t>
            </a:r>
            <a:r>
              <a:rPr sz="1400" dirty="0">
                <a:latin typeface="Calibri"/>
                <a:cs typeface="Calibri"/>
              </a:rPr>
              <a:t>dispose</a:t>
            </a:r>
            <a:r>
              <a:rPr sz="1400" spc="20" dirty="0">
                <a:latin typeface="Calibri"/>
                <a:cs typeface="Calibri"/>
              </a:rPr>
              <a:t> </a:t>
            </a:r>
            <a:r>
              <a:rPr sz="1400" spc="-5" dirty="0">
                <a:latin typeface="Calibri"/>
                <a:cs typeface="Calibri"/>
              </a:rPr>
              <a:t>de</a:t>
            </a:r>
            <a:r>
              <a:rPr sz="1400" spc="25" dirty="0">
                <a:latin typeface="Calibri"/>
                <a:cs typeface="Calibri"/>
              </a:rPr>
              <a:t> </a:t>
            </a:r>
            <a:r>
              <a:rPr sz="1400" dirty="0">
                <a:latin typeface="Calibri"/>
                <a:cs typeface="Calibri"/>
              </a:rPr>
              <a:t>la</a:t>
            </a:r>
            <a:r>
              <a:rPr sz="1400" spc="35" dirty="0">
                <a:latin typeface="Calibri"/>
                <a:cs typeface="Calibri"/>
              </a:rPr>
              <a:t> </a:t>
            </a:r>
            <a:r>
              <a:rPr sz="1400" spc="-5" dirty="0">
                <a:latin typeface="Calibri"/>
                <a:cs typeface="Calibri"/>
              </a:rPr>
              <a:t>plus</a:t>
            </a:r>
            <a:r>
              <a:rPr sz="1400" spc="30" dirty="0">
                <a:latin typeface="Calibri"/>
                <a:cs typeface="Calibri"/>
              </a:rPr>
              <a:t> </a:t>
            </a:r>
            <a:r>
              <a:rPr sz="1400" spc="-10" dirty="0">
                <a:latin typeface="Calibri"/>
                <a:cs typeface="Calibri"/>
              </a:rPr>
              <a:t>grande</a:t>
            </a:r>
            <a:r>
              <a:rPr sz="1400" spc="30" dirty="0">
                <a:latin typeface="Calibri"/>
                <a:cs typeface="Calibri"/>
              </a:rPr>
              <a:t> </a:t>
            </a:r>
            <a:r>
              <a:rPr sz="1400" spc="-15" dirty="0">
                <a:latin typeface="Calibri"/>
                <a:cs typeface="Calibri"/>
              </a:rPr>
              <a:t>zone</a:t>
            </a:r>
            <a:r>
              <a:rPr sz="1400" spc="45" dirty="0">
                <a:latin typeface="Calibri"/>
                <a:cs typeface="Calibri"/>
              </a:rPr>
              <a:t> </a:t>
            </a:r>
            <a:r>
              <a:rPr sz="1400" spc="-5" dirty="0">
                <a:latin typeface="Calibri"/>
                <a:cs typeface="Calibri"/>
              </a:rPr>
              <a:t>de</a:t>
            </a:r>
            <a:r>
              <a:rPr sz="1400" spc="25" dirty="0">
                <a:latin typeface="Calibri"/>
                <a:cs typeface="Calibri"/>
              </a:rPr>
              <a:t> </a:t>
            </a:r>
            <a:r>
              <a:rPr sz="1400" spc="-5" dirty="0">
                <a:latin typeface="Calibri"/>
                <a:cs typeface="Calibri"/>
              </a:rPr>
              <a:t>chargement</a:t>
            </a:r>
            <a:r>
              <a:rPr sz="1400" spc="25" dirty="0">
                <a:latin typeface="Calibri"/>
                <a:cs typeface="Calibri"/>
              </a:rPr>
              <a:t> </a:t>
            </a:r>
            <a:r>
              <a:rPr sz="1400" spc="-5" dirty="0">
                <a:latin typeface="Calibri"/>
                <a:cs typeface="Calibri"/>
              </a:rPr>
              <a:t>pour</a:t>
            </a:r>
            <a:r>
              <a:rPr sz="1400" spc="30" dirty="0">
                <a:latin typeface="Calibri"/>
                <a:cs typeface="Calibri"/>
              </a:rPr>
              <a:t> </a:t>
            </a:r>
            <a:r>
              <a:rPr sz="1400" spc="-10" dirty="0">
                <a:latin typeface="Calibri"/>
                <a:cs typeface="Calibri"/>
              </a:rPr>
              <a:t>effectuer</a:t>
            </a:r>
            <a:r>
              <a:rPr sz="1400" spc="30" dirty="0">
                <a:latin typeface="Calibri"/>
                <a:cs typeface="Calibri"/>
              </a:rPr>
              <a:t> </a:t>
            </a:r>
            <a:r>
              <a:rPr sz="1400" spc="-5" dirty="0">
                <a:latin typeface="Calibri"/>
                <a:cs typeface="Calibri"/>
              </a:rPr>
              <a:t>un</a:t>
            </a:r>
            <a:r>
              <a:rPr sz="1400" spc="25" dirty="0">
                <a:latin typeface="Calibri"/>
                <a:cs typeface="Calibri"/>
              </a:rPr>
              <a:t> </a:t>
            </a:r>
            <a:r>
              <a:rPr sz="1400" spc="-5" dirty="0">
                <a:latin typeface="Calibri"/>
                <a:cs typeface="Calibri"/>
              </a:rPr>
              <a:t>transport </a:t>
            </a:r>
            <a:r>
              <a:rPr sz="1400" spc="-305" dirty="0">
                <a:latin typeface="Calibri"/>
                <a:cs typeface="Calibri"/>
              </a:rPr>
              <a:t> </a:t>
            </a:r>
            <a:r>
              <a:rPr sz="1400" spc="-10" dirty="0">
                <a:latin typeface="Calibri"/>
                <a:cs typeface="Calibri"/>
              </a:rPr>
              <a:t>exceptionnel.</a:t>
            </a:r>
            <a:endParaRPr sz="1400" dirty="0">
              <a:latin typeface="Calibri"/>
              <a:cs typeface="Calibri"/>
            </a:endParaRPr>
          </a:p>
          <a:p>
            <a:pPr>
              <a:lnSpc>
                <a:spcPct val="100000"/>
              </a:lnSpc>
              <a:spcBef>
                <a:spcPts val="30"/>
              </a:spcBef>
            </a:pPr>
            <a:endParaRPr sz="1350" dirty="0">
              <a:latin typeface="Calibri"/>
              <a:cs typeface="Calibri"/>
            </a:endParaRPr>
          </a:p>
          <a:p>
            <a:pPr marL="84455">
              <a:lnSpc>
                <a:spcPct val="100000"/>
              </a:lnSpc>
            </a:pPr>
            <a:r>
              <a:rPr sz="1400" spc="-5" dirty="0">
                <a:latin typeface="Calibri"/>
                <a:cs typeface="Calibri"/>
              </a:rPr>
              <a:t>Dimensions</a:t>
            </a:r>
            <a:r>
              <a:rPr sz="1400" dirty="0">
                <a:latin typeface="Calibri"/>
                <a:cs typeface="Calibri"/>
              </a:rPr>
              <a:t> </a:t>
            </a:r>
            <a:r>
              <a:rPr sz="1400" spc="-5" dirty="0">
                <a:latin typeface="Calibri"/>
                <a:cs typeface="Calibri"/>
              </a:rPr>
              <a:t>maximales</a:t>
            </a:r>
            <a:r>
              <a:rPr sz="1400" dirty="0">
                <a:latin typeface="Calibri"/>
                <a:cs typeface="Calibri"/>
              </a:rPr>
              <a:t> </a:t>
            </a:r>
            <a:r>
              <a:rPr sz="1400" spc="-5" dirty="0">
                <a:latin typeface="Calibri"/>
                <a:cs typeface="Calibri"/>
              </a:rPr>
              <a:t>du</a:t>
            </a:r>
            <a:r>
              <a:rPr sz="1400" dirty="0">
                <a:latin typeface="Calibri"/>
                <a:cs typeface="Calibri"/>
              </a:rPr>
              <a:t> </a:t>
            </a:r>
            <a:r>
              <a:rPr sz="1400" spc="-5" dirty="0">
                <a:latin typeface="Calibri"/>
                <a:cs typeface="Calibri"/>
              </a:rPr>
              <a:t>véhicule</a:t>
            </a:r>
            <a:r>
              <a:rPr sz="1400" spc="15" dirty="0">
                <a:latin typeface="Calibri"/>
                <a:cs typeface="Calibri"/>
              </a:rPr>
              <a:t> </a:t>
            </a:r>
            <a:r>
              <a:rPr sz="1400" spc="-5" dirty="0">
                <a:latin typeface="Calibri"/>
                <a:cs typeface="Calibri"/>
              </a:rPr>
              <a:t>articulé</a:t>
            </a:r>
            <a:r>
              <a:rPr sz="1400" spc="20" dirty="0">
                <a:latin typeface="Calibri"/>
                <a:cs typeface="Calibri"/>
              </a:rPr>
              <a:t> </a:t>
            </a:r>
            <a:r>
              <a:rPr sz="1400" i="1" spc="-5" dirty="0">
                <a:latin typeface="Calibri"/>
                <a:cs typeface="Calibri"/>
              </a:rPr>
              <a:t>(art.</a:t>
            </a:r>
            <a:r>
              <a:rPr sz="1400" i="1" dirty="0">
                <a:latin typeface="Calibri"/>
                <a:cs typeface="Calibri"/>
              </a:rPr>
              <a:t> 4.)</a:t>
            </a:r>
            <a:r>
              <a:rPr sz="1400" i="1" spc="-15" dirty="0">
                <a:latin typeface="Calibri"/>
                <a:cs typeface="Calibri"/>
              </a:rPr>
              <a:t> </a:t>
            </a:r>
            <a:r>
              <a:rPr sz="1400" dirty="0">
                <a:latin typeface="Calibri"/>
                <a:cs typeface="Calibri"/>
              </a:rPr>
              <a:t>:</a:t>
            </a:r>
          </a:p>
        </p:txBody>
      </p:sp>
      <p:sp>
        <p:nvSpPr>
          <p:cNvPr id="4" name="object 4"/>
          <p:cNvSpPr txBox="1"/>
          <p:nvPr/>
        </p:nvSpPr>
        <p:spPr>
          <a:xfrm>
            <a:off x="402437" y="3342258"/>
            <a:ext cx="2032000" cy="878205"/>
          </a:xfrm>
          <a:prstGeom prst="rect">
            <a:avLst/>
          </a:prstGeom>
        </p:spPr>
        <p:txBody>
          <a:bodyPr vert="horz" wrap="square" lIns="0" tIns="13335" rIns="0" bIns="0" rtlCol="0">
            <a:spAutoFit/>
          </a:bodyPr>
          <a:lstStyle/>
          <a:p>
            <a:pPr marL="12700">
              <a:lnSpc>
                <a:spcPts val="1675"/>
              </a:lnSpc>
              <a:spcBef>
                <a:spcPts val="105"/>
              </a:spcBef>
            </a:pPr>
            <a:r>
              <a:rPr sz="1400" spc="-5" dirty="0">
                <a:latin typeface="Calibri"/>
                <a:cs typeface="Calibri"/>
              </a:rPr>
              <a:t>longueur</a:t>
            </a:r>
            <a:r>
              <a:rPr sz="1400" spc="-30" dirty="0">
                <a:latin typeface="Calibri"/>
                <a:cs typeface="Calibri"/>
              </a:rPr>
              <a:t> </a:t>
            </a:r>
            <a:r>
              <a:rPr sz="1400" dirty="0">
                <a:latin typeface="Calibri"/>
                <a:cs typeface="Calibri"/>
              </a:rPr>
              <a:t>:</a:t>
            </a:r>
          </a:p>
          <a:p>
            <a:pPr marL="12700">
              <a:lnSpc>
                <a:spcPts val="1675"/>
              </a:lnSpc>
            </a:pPr>
            <a:r>
              <a:rPr sz="1400" spc="-10" dirty="0">
                <a:latin typeface="Calibri"/>
                <a:cs typeface="Calibri"/>
              </a:rPr>
              <a:t>largeur</a:t>
            </a:r>
            <a:r>
              <a:rPr sz="1400" spc="-25" dirty="0">
                <a:latin typeface="Calibri"/>
                <a:cs typeface="Calibri"/>
              </a:rPr>
              <a:t> </a:t>
            </a:r>
            <a:r>
              <a:rPr sz="1400" dirty="0">
                <a:latin typeface="Calibri"/>
                <a:cs typeface="Calibri"/>
              </a:rPr>
              <a:t>:</a:t>
            </a:r>
          </a:p>
          <a:p>
            <a:pPr marL="12700">
              <a:lnSpc>
                <a:spcPct val="100000"/>
              </a:lnSpc>
            </a:pPr>
            <a:r>
              <a:rPr sz="1400" spc="-5" dirty="0">
                <a:latin typeface="Calibri"/>
                <a:cs typeface="Calibri"/>
              </a:rPr>
              <a:t>hauteur</a:t>
            </a:r>
            <a:r>
              <a:rPr sz="1400" spc="-25" dirty="0">
                <a:latin typeface="Calibri"/>
                <a:cs typeface="Calibri"/>
              </a:rPr>
              <a:t> </a:t>
            </a:r>
            <a:r>
              <a:rPr sz="1400" dirty="0">
                <a:latin typeface="Calibri"/>
                <a:cs typeface="Calibri"/>
              </a:rPr>
              <a:t>:</a:t>
            </a:r>
          </a:p>
          <a:p>
            <a:pPr marL="12700">
              <a:lnSpc>
                <a:spcPct val="100000"/>
              </a:lnSpc>
            </a:pPr>
            <a:r>
              <a:rPr sz="1400" dirty="0">
                <a:latin typeface="Calibri"/>
                <a:cs typeface="Calibri"/>
              </a:rPr>
              <a:t>masse</a:t>
            </a:r>
            <a:r>
              <a:rPr sz="1400" spc="-25" dirty="0">
                <a:latin typeface="Calibri"/>
                <a:cs typeface="Calibri"/>
              </a:rPr>
              <a:t> </a:t>
            </a:r>
            <a:r>
              <a:rPr sz="1400" spc="-5" dirty="0">
                <a:latin typeface="Calibri"/>
                <a:cs typeface="Calibri"/>
              </a:rPr>
              <a:t>maximale</a:t>
            </a:r>
            <a:r>
              <a:rPr sz="1400" spc="-20" dirty="0">
                <a:latin typeface="Calibri"/>
                <a:cs typeface="Calibri"/>
              </a:rPr>
              <a:t> </a:t>
            </a:r>
            <a:r>
              <a:rPr sz="1400" spc="-5" dirty="0">
                <a:latin typeface="Calibri"/>
                <a:cs typeface="Calibri"/>
              </a:rPr>
              <a:t>autorisée</a:t>
            </a:r>
            <a:r>
              <a:rPr sz="1400" spc="-15" dirty="0">
                <a:latin typeface="Calibri"/>
                <a:cs typeface="Calibri"/>
              </a:rPr>
              <a:t> </a:t>
            </a:r>
            <a:r>
              <a:rPr sz="1400" dirty="0">
                <a:latin typeface="Calibri"/>
                <a:cs typeface="Calibri"/>
              </a:rPr>
              <a:t>:</a:t>
            </a:r>
          </a:p>
        </p:txBody>
      </p:sp>
      <p:sp>
        <p:nvSpPr>
          <p:cNvPr id="5" name="object 5"/>
          <p:cNvSpPr txBox="1"/>
          <p:nvPr/>
        </p:nvSpPr>
        <p:spPr>
          <a:xfrm>
            <a:off x="3187064" y="3342258"/>
            <a:ext cx="4973955" cy="878205"/>
          </a:xfrm>
          <a:prstGeom prst="rect">
            <a:avLst/>
          </a:prstGeom>
        </p:spPr>
        <p:txBody>
          <a:bodyPr vert="horz" wrap="square" lIns="0" tIns="20955" rIns="0" bIns="0" rtlCol="0">
            <a:spAutoFit/>
          </a:bodyPr>
          <a:lstStyle/>
          <a:p>
            <a:pPr marL="12700" marR="5080">
              <a:lnSpc>
                <a:spcPts val="1670"/>
              </a:lnSpc>
              <a:spcBef>
                <a:spcPts val="165"/>
              </a:spcBef>
            </a:pPr>
            <a:r>
              <a:rPr sz="1400" spc="-5" dirty="0">
                <a:cs typeface="Calibri"/>
              </a:rPr>
              <a:t>16,50</a:t>
            </a:r>
            <a:r>
              <a:rPr sz="1400" spc="20" dirty="0">
                <a:cs typeface="Calibri"/>
              </a:rPr>
              <a:t> </a:t>
            </a:r>
            <a:r>
              <a:rPr sz="1400" spc="-10" dirty="0">
                <a:cs typeface="Calibri"/>
              </a:rPr>
              <a:t>mètres</a:t>
            </a:r>
            <a:r>
              <a:rPr sz="1400" spc="35" dirty="0">
                <a:cs typeface="Calibri"/>
              </a:rPr>
              <a:t> </a:t>
            </a:r>
            <a:r>
              <a:rPr sz="1400" spc="-10" dirty="0">
                <a:cs typeface="Calibri"/>
              </a:rPr>
              <a:t>(une</a:t>
            </a:r>
            <a:r>
              <a:rPr sz="1400" spc="25" dirty="0">
                <a:cs typeface="Calibri"/>
              </a:rPr>
              <a:t> </a:t>
            </a:r>
            <a:r>
              <a:rPr sz="1400" spc="-10" dirty="0">
                <a:cs typeface="Calibri"/>
              </a:rPr>
              <a:t>semi-remorque</a:t>
            </a:r>
            <a:r>
              <a:rPr sz="1400" spc="5" dirty="0">
                <a:cs typeface="Calibri"/>
              </a:rPr>
              <a:t> </a:t>
            </a:r>
            <a:r>
              <a:rPr sz="1400" dirty="0">
                <a:cs typeface="Arial"/>
              </a:rPr>
              <a:t>→</a:t>
            </a:r>
            <a:r>
              <a:rPr sz="1400" spc="-70" dirty="0">
                <a:cs typeface="Arial"/>
              </a:rPr>
              <a:t> </a:t>
            </a:r>
            <a:r>
              <a:rPr sz="1400" spc="-5" dirty="0">
                <a:cs typeface="Calibri"/>
              </a:rPr>
              <a:t>longueur</a:t>
            </a:r>
            <a:r>
              <a:rPr sz="1400" spc="10" dirty="0">
                <a:cs typeface="Calibri"/>
              </a:rPr>
              <a:t> </a:t>
            </a:r>
            <a:r>
              <a:rPr sz="1400" spc="-5" dirty="0">
                <a:cs typeface="Calibri"/>
              </a:rPr>
              <a:t>de</a:t>
            </a:r>
            <a:r>
              <a:rPr sz="1400" spc="10" dirty="0">
                <a:cs typeface="Calibri"/>
              </a:rPr>
              <a:t> </a:t>
            </a:r>
            <a:r>
              <a:rPr sz="1400" spc="-5" dirty="0">
                <a:cs typeface="Calibri"/>
              </a:rPr>
              <a:t>13,65</a:t>
            </a:r>
            <a:r>
              <a:rPr sz="1400" spc="10" dirty="0">
                <a:cs typeface="Calibri"/>
              </a:rPr>
              <a:t> </a:t>
            </a:r>
            <a:r>
              <a:rPr sz="1400" spc="-10" dirty="0">
                <a:cs typeface="Calibri"/>
              </a:rPr>
              <a:t>mètres</a:t>
            </a:r>
            <a:r>
              <a:rPr sz="1400" spc="30" dirty="0">
                <a:cs typeface="Calibri"/>
              </a:rPr>
              <a:t> </a:t>
            </a:r>
            <a:r>
              <a:rPr sz="1400" spc="-5" dirty="0">
                <a:cs typeface="Calibri"/>
              </a:rPr>
              <a:t>+/-) </a:t>
            </a:r>
            <a:r>
              <a:rPr sz="1400" spc="-305" dirty="0">
                <a:cs typeface="Calibri"/>
              </a:rPr>
              <a:t> </a:t>
            </a:r>
            <a:r>
              <a:rPr sz="1400" spc="-5" dirty="0">
                <a:cs typeface="Calibri"/>
              </a:rPr>
              <a:t>2,55 </a:t>
            </a:r>
            <a:r>
              <a:rPr sz="1400" spc="-10" dirty="0">
                <a:cs typeface="Calibri"/>
              </a:rPr>
              <a:t>mètres</a:t>
            </a:r>
            <a:endParaRPr sz="1400" dirty="0">
              <a:cs typeface="Calibri"/>
            </a:endParaRPr>
          </a:p>
          <a:p>
            <a:pPr marL="12700">
              <a:lnSpc>
                <a:spcPts val="1625"/>
              </a:lnSpc>
            </a:pPr>
            <a:r>
              <a:rPr sz="1400" spc="-5" dirty="0">
                <a:cs typeface="Calibri"/>
              </a:rPr>
              <a:t>4,00</a:t>
            </a:r>
            <a:r>
              <a:rPr sz="1400" spc="-70" dirty="0">
                <a:cs typeface="Calibri"/>
              </a:rPr>
              <a:t> </a:t>
            </a:r>
            <a:r>
              <a:rPr sz="1400" spc="-10" dirty="0">
                <a:cs typeface="Calibri"/>
              </a:rPr>
              <a:t>mètres</a:t>
            </a:r>
            <a:endParaRPr sz="1400" dirty="0">
              <a:cs typeface="Calibri"/>
            </a:endParaRPr>
          </a:p>
          <a:p>
            <a:pPr marL="12700">
              <a:lnSpc>
                <a:spcPct val="100000"/>
              </a:lnSpc>
            </a:pPr>
            <a:r>
              <a:rPr sz="1400" spc="-5" dirty="0">
                <a:cs typeface="Calibri"/>
              </a:rPr>
              <a:t>44,00</a:t>
            </a:r>
            <a:r>
              <a:rPr sz="1400" spc="-20" dirty="0">
                <a:cs typeface="Calibri"/>
              </a:rPr>
              <a:t> </a:t>
            </a:r>
            <a:r>
              <a:rPr sz="1400" spc="-5" dirty="0">
                <a:cs typeface="Calibri"/>
              </a:rPr>
              <a:t>tonnes</a:t>
            </a:r>
            <a:endParaRPr sz="1400" dirty="0">
              <a:cs typeface="Calibri"/>
            </a:endParaRPr>
          </a:p>
        </p:txBody>
      </p:sp>
      <p:sp>
        <p:nvSpPr>
          <p:cNvPr id="6" name="object 6"/>
          <p:cNvSpPr txBox="1"/>
          <p:nvPr/>
        </p:nvSpPr>
        <p:spPr>
          <a:xfrm>
            <a:off x="5900420" y="5745581"/>
            <a:ext cx="2826385" cy="391160"/>
          </a:xfrm>
          <a:prstGeom prst="rect">
            <a:avLst/>
          </a:prstGeom>
        </p:spPr>
        <p:txBody>
          <a:bodyPr vert="horz" wrap="square" lIns="0" tIns="12700" rIns="0" bIns="0" rtlCol="0">
            <a:spAutoFit/>
          </a:bodyPr>
          <a:lstStyle/>
          <a:p>
            <a:pPr marL="12700" marR="5080">
              <a:lnSpc>
                <a:spcPct val="100000"/>
              </a:lnSpc>
              <a:spcBef>
                <a:spcPts val="100"/>
              </a:spcBef>
            </a:pPr>
            <a:r>
              <a:rPr sz="1200" i="1" spc="-10" dirty="0">
                <a:latin typeface="Calibri"/>
                <a:cs typeface="Calibri"/>
              </a:rPr>
              <a:t>Pour </a:t>
            </a:r>
            <a:r>
              <a:rPr sz="1200" i="1" spc="-5" dirty="0">
                <a:latin typeface="Calibri"/>
                <a:cs typeface="Calibri"/>
              </a:rPr>
              <a:t>rappel </a:t>
            </a:r>
            <a:r>
              <a:rPr sz="1200" i="1" dirty="0">
                <a:latin typeface="Calibri"/>
                <a:cs typeface="Calibri"/>
              </a:rPr>
              <a:t>: </a:t>
            </a:r>
            <a:r>
              <a:rPr sz="1200" i="1" spc="-5" dirty="0">
                <a:latin typeface="Calibri"/>
                <a:cs typeface="Calibri"/>
              </a:rPr>
              <a:t>dépassement du </a:t>
            </a:r>
            <a:r>
              <a:rPr sz="1200" spc="-5" dirty="0">
                <a:latin typeface="Calibri"/>
                <a:cs typeface="Calibri"/>
              </a:rPr>
              <a:t>chargement </a:t>
            </a:r>
            <a:r>
              <a:rPr sz="1200" dirty="0">
                <a:latin typeface="Calibri"/>
                <a:cs typeface="Calibri"/>
              </a:rPr>
              <a:t>de </a:t>
            </a:r>
            <a:r>
              <a:rPr sz="1200" spc="-260" dirty="0">
                <a:latin typeface="Calibri"/>
                <a:cs typeface="Calibri"/>
              </a:rPr>
              <a:t> </a:t>
            </a:r>
            <a:r>
              <a:rPr sz="1200" dirty="0">
                <a:latin typeface="Calibri"/>
                <a:cs typeface="Calibri"/>
              </a:rPr>
              <a:t>2 </a:t>
            </a:r>
            <a:r>
              <a:rPr sz="1200" spc="-5" dirty="0">
                <a:latin typeface="Calibri"/>
                <a:cs typeface="Calibri"/>
              </a:rPr>
              <a:t>mètres</a:t>
            </a:r>
            <a:r>
              <a:rPr sz="1200" spc="-10" dirty="0">
                <a:latin typeface="Calibri"/>
                <a:cs typeface="Calibri"/>
              </a:rPr>
              <a:t> </a:t>
            </a:r>
            <a:r>
              <a:rPr sz="1200" spc="-5" dirty="0">
                <a:latin typeface="Calibri"/>
                <a:cs typeface="Calibri"/>
              </a:rPr>
              <a:t>autorisé</a:t>
            </a:r>
            <a:r>
              <a:rPr sz="1200" spc="-10" dirty="0">
                <a:latin typeface="Calibri"/>
                <a:cs typeface="Calibri"/>
              </a:rPr>
              <a:t> </a:t>
            </a:r>
            <a:r>
              <a:rPr sz="1200" dirty="0">
                <a:latin typeface="Calibri"/>
                <a:cs typeface="Calibri"/>
              </a:rPr>
              <a:t>depuis</a:t>
            </a:r>
            <a:r>
              <a:rPr sz="1200" spc="-35" dirty="0">
                <a:latin typeface="Calibri"/>
                <a:cs typeface="Calibri"/>
              </a:rPr>
              <a:t> </a:t>
            </a:r>
            <a:r>
              <a:rPr sz="1200" dirty="0">
                <a:latin typeface="Calibri"/>
                <a:cs typeface="Calibri"/>
              </a:rPr>
              <a:t>le 3 </a:t>
            </a:r>
            <a:r>
              <a:rPr sz="1200" spc="-5" dirty="0">
                <a:latin typeface="Calibri"/>
                <a:cs typeface="Calibri"/>
              </a:rPr>
              <a:t>janvier</a:t>
            </a:r>
            <a:r>
              <a:rPr sz="1200" spc="-15" dirty="0">
                <a:latin typeface="Calibri"/>
                <a:cs typeface="Calibri"/>
              </a:rPr>
              <a:t> </a:t>
            </a:r>
            <a:r>
              <a:rPr sz="1200" dirty="0">
                <a:latin typeface="Calibri"/>
                <a:cs typeface="Calibri"/>
              </a:rPr>
              <a:t>2021.</a:t>
            </a:r>
          </a:p>
        </p:txBody>
      </p:sp>
      <p:pic>
        <p:nvPicPr>
          <p:cNvPr id="7" name="object 7"/>
          <p:cNvPicPr/>
          <p:nvPr/>
        </p:nvPicPr>
        <p:blipFill>
          <a:blip r:embed="rId2" cstate="print"/>
          <a:stretch>
            <a:fillRect/>
          </a:stretch>
        </p:blipFill>
        <p:spPr>
          <a:xfrm>
            <a:off x="4814862" y="4454297"/>
            <a:ext cx="4175916" cy="1152734"/>
          </a:xfrm>
          <a:prstGeom prst="rect">
            <a:avLst/>
          </a:prstGeom>
        </p:spPr>
      </p:pic>
      <p:pic>
        <p:nvPicPr>
          <p:cNvPr id="8" name="object 8"/>
          <p:cNvPicPr/>
          <p:nvPr/>
        </p:nvPicPr>
        <p:blipFill>
          <a:blip r:embed="rId3" cstate="print"/>
          <a:stretch>
            <a:fillRect/>
          </a:stretch>
        </p:blipFill>
        <p:spPr>
          <a:xfrm>
            <a:off x="492814" y="4519642"/>
            <a:ext cx="3887559" cy="1085473"/>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24</a:t>
            </a:fld>
            <a:endParaRPr dirty="0"/>
          </a:p>
        </p:txBody>
      </p:sp>
      <p:sp>
        <p:nvSpPr>
          <p:cNvPr id="3" name="object 3"/>
          <p:cNvSpPr txBox="1"/>
          <p:nvPr/>
        </p:nvSpPr>
        <p:spPr>
          <a:xfrm>
            <a:off x="672490" y="1002030"/>
            <a:ext cx="7367270" cy="2190750"/>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C</a:t>
            </a:r>
            <a:r>
              <a:rPr sz="1400" b="1" spc="-10" dirty="0">
                <a:latin typeface="Calibri"/>
                <a:cs typeface="Calibri"/>
              </a:rPr>
              <a:t>at</a:t>
            </a:r>
            <a:r>
              <a:rPr sz="1400" b="1" spc="-5" dirty="0">
                <a:latin typeface="Calibri"/>
                <a:cs typeface="Calibri"/>
              </a:rPr>
              <a:t>é</a:t>
            </a:r>
            <a:r>
              <a:rPr sz="1400" b="1" spc="-20" dirty="0">
                <a:latin typeface="Calibri"/>
                <a:cs typeface="Calibri"/>
              </a:rPr>
              <a:t>g</a:t>
            </a:r>
            <a:r>
              <a:rPr sz="1400" b="1" dirty="0">
                <a:latin typeface="Calibri"/>
                <a:cs typeface="Calibri"/>
              </a:rPr>
              <a:t>o</a:t>
            </a:r>
            <a:r>
              <a:rPr sz="1400" b="1" spc="-10" dirty="0">
                <a:latin typeface="Calibri"/>
                <a:cs typeface="Calibri"/>
              </a:rPr>
              <a:t>r</a:t>
            </a:r>
            <a:r>
              <a:rPr sz="1400" b="1" dirty="0">
                <a:latin typeface="Calibri"/>
                <a:cs typeface="Calibri"/>
              </a:rPr>
              <a:t>ie</a:t>
            </a:r>
            <a:r>
              <a:rPr sz="1400" b="1" spc="-40" dirty="0">
                <a:latin typeface="Calibri"/>
                <a:cs typeface="Calibri"/>
              </a:rPr>
              <a:t> </a:t>
            </a:r>
            <a:r>
              <a:rPr sz="1400" b="1" dirty="0">
                <a:latin typeface="Calibri"/>
                <a:cs typeface="Calibri"/>
              </a:rPr>
              <a:t>1</a:t>
            </a:r>
            <a:endParaRPr sz="1400" dirty="0">
              <a:latin typeface="Calibri"/>
              <a:cs typeface="Calibri"/>
            </a:endParaRPr>
          </a:p>
          <a:p>
            <a:pPr>
              <a:lnSpc>
                <a:spcPct val="100000"/>
              </a:lnSpc>
            </a:pPr>
            <a:endParaRPr sz="1400" dirty="0">
              <a:latin typeface="Calibri"/>
              <a:cs typeface="Calibri"/>
            </a:endParaRPr>
          </a:p>
          <a:p>
            <a:pPr>
              <a:lnSpc>
                <a:spcPct val="100000"/>
              </a:lnSpc>
            </a:pPr>
            <a:endParaRPr sz="1350" dirty="0">
              <a:latin typeface="Calibri"/>
              <a:cs typeface="Calibri"/>
            </a:endParaRPr>
          </a:p>
          <a:p>
            <a:pPr marL="299085" indent="-287020">
              <a:lnSpc>
                <a:spcPct val="100000"/>
              </a:lnSpc>
              <a:buFont typeface="Arial"/>
              <a:buChar char="•"/>
              <a:tabLst>
                <a:tab pos="299085" algn="l"/>
                <a:tab pos="299720" algn="l"/>
              </a:tabLst>
            </a:pPr>
            <a:r>
              <a:rPr sz="1400" spc="-20" dirty="0">
                <a:latin typeface="Calibri"/>
                <a:cs typeface="Calibri"/>
              </a:rPr>
              <a:t>L’autorisation</a:t>
            </a:r>
            <a:r>
              <a:rPr sz="1400" spc="-5" dirty="0">
                <a:latin typeface="Calibri"/>
                <a:cs typeface="Calibri"/>
              </a:rPr>
              <a:t> est</a:t>
            </a:r>
            <a:r>
              <a:rPr sz="1400" spc="5" dirty="0">
                <a:latin typeface="Calibri"/>
                <a:cs typeface="Calibri"/>
              </a:rPr>
              <a:t> </a:t>
            </a:r>
            <a:r>
              <a:rPr sz="1400" spc="-5" dirty="0">
                <a:latin typeface="Calibri"/>
                <a:cs typeface="Calibri"/>
              </a:rPr>
              <a:t>délivrée</a:t>
            </a:r>
            <a:r>
              <a:rPr sz="1400" spc="15" dirty="0">
                <a:latin typeface="Calibri"/>
                <a:cs typeface="Calibri"/>
              </a:rPr>
              <a:t> </a:t>
            </a:r>
            <a:r>
              <a:rPr sz="1400" spc="-5" dirty="0">
                <a:latin typeface="Calibri"/>
                <a:cs typeface="Calibri"/>
              </a:rPr>
              <a:t>pour</a:t>
            </a:r>
            <a:r>
              <a:rPr sz="1400" dirty="0">
                <a:latin typeface="Calibri"/>
                <a:cs typeface="Calibri"/>
              </a:rPr>
              <a:t> le</a:t>
            </a:r>
            <a:r>
              <a:rPr sz="1400" spc="-5" dirty="0">
                <a:latin typeface="Calibri"/>
                <a:cs typeface="Calibri"/>
              </a:rPr>
              <a:t> </a:t>
            </a:r>
            <a:r>
              <a:rPr sz="1400" u="sng" spc="-5" dirty="0">
                <a:uFill>
                  <a:solidFill>
                    <a:srgbClr val="000000"/>
                  </a:solidFill>
                </a:uFill>
                <a:latin typeface="Calibri"/>
                <a:cs typeface="Calibri"/>
              </a:rPr>
              <a:t>dépassement</a:t>
            </a:r>
            <a:r>
              <a:rPr sz="1400" u="sng" spc="30" dirty="0">
                <a:uFill>
                  <a:solidFill>
                    <a:srgbClr val="000000"/>
                  </a:solidFill>
                </a:uFill>
                <a:latin typeface="Calibri"/>
                <a:cs typeface="Calibri"/>
              </a:rPr>
              <a:t> </a:t>
            </a:r>
            <a:r>
              <a:rPr sz="1400" u="sng" spc="-5" dirty="0">
                <a:uFill>
                  <a:solidFill>
                    <a:srgbClr val="000000"/>
                  </a:solidFill>
                </a:uFill>
                <a:latin typeface="Calibri"/>
                <a:cs typeface="Calibri"/>
              </a:rPr>
              <a:t>de </a:t>
            </a:r>
            <a:r>
              <a:rPr sz="1400" u="sng" dirty="0">
                <a:uFill>
                  <a:solidFill>
                    <a:srgbClr val="000000"/>
                  </a:solidFill>
                </a:uFill>
                <a:latin typeface="Calibri"/>
                <a:cs typeface="Calibri"/>
              </a:rPr>
              <a:t>la</a:t>
            </a:r>
            <a:r>
              <a:rPr sz="1400" u="sng" spc="10" dirty="0">
                <a:uFill>
                  <a:solidFill>
                    <a:srgbClr val="000000"/>
                  </a:solidFill>
                </a:uFill>
                <a:latin typeface="Calibri"/>
                <a:cs typeface="Calibri"/>
              </a:rPr>
              <a:t> </a:t>
            </a:r>
            <a:r>
              <a:rPr sz="1400" u="sng" spc="-10" dirty="0">
                <a:uFill>
                  <a:solidFill>
                    <a:srgbClr val="000000"/>
                  </a:solidFill>
                </a:uFill>
                <a:latin typeface="Calibri"/>
                <a:cs typeface="Calibri"/>
              </a:rPr>
              <a:t>charge</a:t>
            </a:r>
            <a:r>
              <a:rPr sz="1400" spc="-10" dirty="0">
                <a:latin typeface="Calibri"/>
                <a:cs typeface="Calibri"/>
              </a:rPr>
              <a:t>.</a:t>
            </a:r>
            <a:endParaRPr sz="1400" dirty="0">
              <a:latin typeface="Calibri"/>
              <a:cs typeface="Calibri"/>
            </a:endParaRPr>
          </a:p>
          <a:p>
            <a:pPr marL="299085" indent="-287020">
              <a:lnSpc>
                <a:spcPct val="100000"/>
              </a:lnSpc>
              <a:spcBef>
                <a:spcPts val="900"/>
              </a:spcBef>
              <a:buFont typeface="Arial"/>
              <a:buChar char="•"/>
              <a:tabLst>
                <a:tab pos="299085" algn="l"/>
                <a:tab pos="299720" algn="l"/>
              </a:tabLst>
            </a:pPr>
            <a:r>
              <a:rPr sz="1400" dirty="0">
                <a:latin typeface="Calibri"/>
                <a:cs typeface="Calibri"/>
              </a:rPr>
              <a:t>La</a:t>
            </a:r>
            <a:r>
              <a:rPr sz="1400" spc="-10" dirty="0">
                <a:latin typeface="Calibri"/>
                <a:cs typeface="Calibri"/>
              </a:rPr>
              <a:t> </a:t>
            </a:r>
            <a:r>
              <a:rPr sz="1400" spc="-5" dirty="0">
                <a:latin typeface="Calibri"/>
                <a:cs typeface="Calibri"/>
              </a:rPr>
              <a:t>longueur</a:t>
            </a:r>
            <a:r>
              <a:rPr sz="1400" spc="15" dirty="0">
                <a:latin typeface="Calibri"/>
                <a:cs typeface="Calibri"/>
              </a:rPr>
              <a:t> </a:t>
            </a:r>
            <a:r>
              <a:rPr sz="1400" spc="-5" dirty="0">
                <a:latin typeface="Calibri"/>
                <a:cs typeface="Calibri"/>
              </a:rPr>
              <a:t>du</a:t>
            </a:r>
            <a:r>
              <a:rPr sz="1400" spc="5" dirty="0">
                <a:latin typeface="Calibri"/>
                <a:cs typeface="Calibri"/>
              </a:rPr>
              <a:t> </a:t>
            </a:r>
            <a:r>
              <a:rPr sz="1400" spc="-5" dirty="0">
                <a:latin typeface="Calibri"/>
                <a:cs typeface="Calibri"/>
              </a:rPr>
              <a:t>dépassement</a:t>
            </a:r>
            <a:r>
              <a:rPr sz="1400" spc="35" dirty="0">
                <a:latin typeface="Calibri"/>
                <a:cs typeface="Calibri"/>
              </a:rPr>
              <a:t> </a:t>
            </a:r>
            <a:r>
              <a:rPr sz="1400" spc="-5" dirty="0">
                <a:latin typeface="Calibri"/>
                <a:cs typeface="Calibri"/>
              </a:rPr>
              <a:t>autorisé</a:t>
            </a:r>
            <a:r>
              <a:rPr sz="1400" dirty="0">
                <a:latin typeface="Calibri"/>
                <a:cs typeface="Calibri"/>
              </a:rPr>
              <a:t> </a:t>
            </a:r>
            <a:r>
              <a:rPr sz="1400" spc="-5" dirty="0">
                <a:latin typeface="Calibri"/>
                <a:cs typeface="Calibri"/>
              </a:rPr>
              <a:t>est</a:t>
            </a:r>
            <a:r>
              <a:rPr sz="1400" spc="5" dirty="0">
                <a:latin typeface="Calibri"/>
                <a:cs typeface="Calibri"/>
              </a:rPr>
              <a:t> </a:t>
            </a:r>
            <a:r>
              <a:rPr sz="1400" spc="-5" dirty="0">
                <a:latin typeface="Calibri"/>
                <a:cs typeface="Calibri"/>
              </a:rPr>
              <a:t>calculé</a:t>
            </a:r>
            <a:r>
              <a:rPr sz="1400" spc="10" dirty="0">
                <a:latin typeface="Calibri"/>
                <a:cs typeface="Calibri"/>
              </a:rPr>
              <a:t> </a:t>
            </a:r>
            <a:r>
              <a:rPr sz="1400" spc="-5" dirty="0">
                <a:latin typeface="Calibri"/>
                <a:cs typeface="Calibri"/>
              </a:rPr>
              <a:t>par</a:t>
            </a:r>
            <a:r>
              <a:rPr sz="1400" spc="10" dirty="0">
                <a:latin typeface="Calibri"/>
                <a:cs typeface="Calibri"/>
              </a:rPr>
              <a:t> </a:t>
            </a:r>
            <a:r>
              <a:rPr sz="1400" spc="-5" dirty="0">
                <a:latin typeface="Calibri"/>
                <a:cs typeface="Calibri"/>
              </a:rPr>
              <a:t>rapport</a:t>
            </a:r>
            <a:r>
              <a:rPr sz="1400" dirty="0">
                <a:latin typeface="Calibri"/>
                <a:cs typeface="Calibri"/>
              </a:rPr>
              <a:t> au</a:t>
            </a:r>
            <a:r>
              <a:rPr sz="1400" spc="-10" dirty="0">
                <a:latin typeface="Calibri"/>
                <a:cs typeface="Calibri"/>
              </a:rPr>
              <a:t> </a:t>
            </a:r>
            <a:r>
              <a:rPr sz="1400" spc="-5" dirty="0">
                <a:latin typeface="Calibri"/>
                <a:cs typeface="Calibri"/>
              </a:rPr>
              <a:t>véhicule</a:t>
            </a:r>
            <a:r>
              <a:rPr sz="1400" spc="20" dirty="0">
                <a:latin typeface="Calibri"/>
                <a:cs typeface="Calibri"/>
              </a:rPr>
              <a:t> </a:t>
            </a:r>
            <a:r>
              <a:rPr sz="1400" spc="-5" dirty="0">
                <a:latin typeface="Calibri"/>
                <a:cs typeface="Calibri"/>
              </a:rPr>
              <a:t>qui</a:t>
            </a:r>
            <a:r>
              <a:rPr sz="1400" spc="10" dirty="0">
                <a:latin typeface="Calibri"/>
                <a:cs typeface="Calibri"/>
              </a:rPr>
              <a:t> </a:t>
            </a:r>
            <a:r>
              <a:rPr sz="1400" spc="-5" dirty="0">
                <a:latin typeface="Calibri"/>
                <a:cs typeface="Calibri"/>
              </a:rPr>
              <a:t>transporte</a:t>
            </a:r>
            <a:r>
              <a:rPr sz="1400" spc="10" dirty="0">
                <a:latin typeface="Calibri"/>
                <a:cs typeface="Calibri"/>
              </a:rPr>
              <a:t> </a:t>
            </a:r>
            <a:r>
              <a:rPr sz="1400" dirty="0">
                <a:latin typeface="Calibri"/>
                <a:cs typeface="Calibri"/>
              </a:rPr>
              <a:t>la</a:t>
            </a:r>
            <a:r>
              <a:rPr sz="1400" spc="-10" dirty="0">
                <a:latin typeface="Calibri"/>
                <a:cs typeface="Calibri"/>
              </a:rPr>
              <a:t> charge.</a:t>
            </a:r>
            <a:endParaRPr sz="1400" dirty="0">
              <a:latin typeface="Calibri"/>
              <a:cs typeface="Calibri"/>
            </a:endParaRPr>
          </a:p>
          <a:p>
            <a:pPr marL="299085" indent="-287020">
              <a:lnSpc>
                <a:spcPct val="100000"/>
              </a:lnSpc>
              <a:spcBef>
                <a:spcPts val="905"/>
              </a:spcBef>
              <a:buFont typeface="Arial"/>
              <a:buChar char="•"/>
              <a:tabLst>
                <a:tab pos="299085" algn="l"/>
                <a:tab pos="299720" algn="l"/>
              </a:tabLst>
            </a:pPr>
            <a:r>
              <a:rPr sz="1400" spc="-10" dirty="0">
                <a:latin typeface="Calibri"/>
                <a:cs typeface="Calibri"/>
              </a:rPr>
              <a:t>Pour</a:t>
            </a:r>
            <a:r>
              <a:rPr sz="1400" spc="-5" dirty="0">
                <a:latin typeface="Calibri"/>
                <a:cs typeface="Calibri"/>
              </a:rPr>
              <a:t> </a:t>
            </a:r>
            <a:r>
              <a:rPr sz="1400" dirty="0">
                <a:latin typeface="Calibri"/>
                <a:cs typeface="Calibri"/>
              </a:rPr>
              <a:t>la</a:t>
            </a:r>
            <a:r>
              <a:rPr sz="1400" spc="-5" dirty="0">
                <a:latin typeface="Calibri"/>
                <a:cs typeface="Calibri"/>
              </a:rPr>
              <a:t> </a:t>
            </a:r>
            <a:r>
              <a:rPr sz="1400" spc="-10" dirty="0">
                <a:latin typeface="Calibri"/>
                <a:cs typeface="Calibri"/>
              </a:rPr>
              <a:t>catégorie</a:t>
            </a:r>
            <a:r>
              <a:rPr sz="1400" spc="10" dirty="0">
                <a:latin typeface="Calibri"/>
                <a:cs typeface="Calibri"/>
              </a:rPr>
              <a:t> </a:t>
            </a:r>
            <a:r>
              <a:rPr sz="1400" dirty="0">
                <a:latin typeface="Calibri"/>
                <a:cs typeface="Calibri"/>
              </a:rPr>
              <a:t>1</a:t>
            </a:r>
            <a:r>
              <a:rPr sz="1400" spc="-10" dirty="0">
                <a:latin typeface="Calibri"/>
                <a:cs typeface="Calibri"/>
              </a:rPr>
              <a:t> </a:t>
            </a:r>
            <a:r>
              <a:rPr sz="1400" spc="-5" dirty="0">
                <a:latin typeface="Calibri"/>
                <a:cs typeface="Calibri"/>
              </a:rPr>
              <a:t>un</a:t>
            </a:r>
            <a:r>
              <a:rPr sz="1400" dirty="0">
                <a:latin typeface="Calibri"/>
                <a:cs typeface="Calibri"/>
              </a:rPr>
              <a:t> </a:t>
            </a:r>
            <a:r>
              <a:rPr sz="1400" u="sng" spc="-5" dirty="0">
                <a:uFill>
                  <a:solidFill>
                    <a:srgbClr val="000000"/>
                  </a:solidFill>
                </a:uFill>
                <a:latin typeface="Calibri"/>
                <a:cs typeface="Calibri"/>
              </a:rPr>
              <a:t>supplément</a:t>
            </a:r>
            <a:r>
              <a:rPr sz="1400" u="sng" spc="25" dirty="0">
                <a:uFill>
                  <a:solidFill>
                    <a:srgbClr val="000000"/>
                  </a:solidFill>
                </a:uFill>
                <a:latin typeface="Calibri"/>
                <a:cs typeface="Calibri"/>
              </a:rPr>
              <a:t> </a:t>
            </a:r>
            <a:r>
              <a:rPr sz="1400" u="sng" spc="-5" dirty="0">
                <a:uFill>
                  <a:solidFill>
                    <a:srgbClr val="000000"/>
                  </a:solidFill>
                </a:uFill>
                <a:latin typeface="Calibri"/>
                <a:cs typeface="Calibri"/>
              </a:rPr>
              <a:t>de</a:t>
            </a:r>
            <a:r>
              <a:rPr sz="1400" u="sng" spc="5" dirty="0">
                <a:uFill>
                  <a:solidFill>
                    <a:srgbClr val="000000"/>
                  </a:solidFill>
                </a:uFill>
                <a:latin typeface="Calibri"/>
                <a:cs typeface="Calibri"/>
              </a:rPr>
              <a:t> </a:t>
            </a:r>
            <a:r>
              <a:rPr sz="1400" u="sng" spc="-5" dirty="0">
                <a:uFill>
                  <a:solidFill>
                    <a:srgbClr val="000000"/>
                  </a:solidFill>
                </a:uFill>
                <a:latin typeface="Calibri"/>
                <a:cs typeface="Calibri"/>
              </a:rPr>
              <a:t>8%</a:t>
            </a:r>
            <a:r>
              <a:rPr sz="1400" spc="-15" dirty="0">
                <a:latin typeface="Calibri"/>
                <a:cs typeface="Calibri"/>
              </a:rPr>
              <a:t> </a:t>
            </a:r>
            <a:r>
              <a:rPr sz="1400" spc="-5" dirty="0">
                <a:latin typeface="Calibri"/>
                <a:cs typeface="Calibri"/>
              </a:rPr>
              <a:t>est</a:t>
            </a:r>
            <a:r>
              <a:rPr sz="1400" dirty="0">
                <a:latin typeface="Calibri"/>
                <a:cs typeface="Calibri"/>
              </a:rPr>
              <a:t> </a:t>
            </a:r>
            <a:r>
              <a:rPr sz="1400" spc="-10" dirty="0">
                <a:latin typeface="Calibri"/>
                <a:cs typeface="Calibri"/>
              </a:rPr>
              <a:t>accordé.</a:t>
            </a:r>
            <a:endParaRPr sz="1400" dirty="0">
              <a:latin typeface="Calibri"/>
              <a:cs typeface="Calibri"/>
            </a:endParaRPr>
          </a:p>
          <a:p>
            <a:pPr marL="299085" indent="-287020">
              <a:lnSpc>
                <a:spcPct val="100000"/>
              </a:lnSpc>
              <a:spcBef>
                <a:spcPts val="900"/>
              </a:spcBef>
              <a:buFont typeface="Arial"/>
              <a:buChar char="•"/>
              <a:tabLst>
                <a:tab pos="299085" algn="l"/>
                <a:tab pos="299720" algn="l"/>
              </a:tabLst>
            </a:pPr>
            <a:r>
              <a:rPr sz="1400" spc="-5" dirty="0">
                <a:latin typeface="Calibri"/>
                <a:cs typeface="Calibri"/>
              </a:rPr>
              <a:t>Le </a:t>
            </a:r>
            <a:r>
              <a:rPr sz="1400" spc="-10" dirty="0">
                <a:latin typeface="Calibri"/>
                <a:cs typeface="Calibri"/>
              </a:rPr>
              <a:t>ministère</a:t>
            </a:r>
            <a:r>
              <a:rPr sz="1400" spc="10" dirty="0">
                <a:latin typeface="Calibri"/>
                <a:cs typeface="Calibri"/>
              </a:rPr>
              <a:t> </a:t>
            </a:r>
            <a:r>
              <a:rPr sz="1400" spc="-5" dirty="0">
                <a:latin typeface="Calibri"/>
                <a:cs typeface="Calibri"/>
              </a:rPr>
              <a:t>délivre</a:t>
            </a:r>
            <a:r>
              <a:rPr sz="1400" spc="25" dirty="0">
                <a:latin typeface="Calibri"/>
                <a:cs typeface="Calibri"/>
              </a:rPr>
              <a:t> </a:t>
            </a:r>
            <a:r>
              <a:rPr sz="1400" spc="-5" dirty="0">
                <a:latin typeface="Calibri"/>
                <a:cs typeface="Calibri"/>
              </a:rPr>
              <a:t>une</a:t>
            </a:r>
            <a:r>
              <a:rPr sz="1400" spc="5" dirty="0">
                <a:latin typeface="Calibri"/>
                <a:cs typeface="Calibri"/>
              </a:rPr>
              <a:t> </a:t>
            </a:r>
            <a:r>
              <a:rPr sz="1400" spc="-5" dirty="0">
                <a:latin typeface="Calibri"/>
                <a:cs typeface="Calibri"/>
              </a:rPr>
              <a:t>autorisation</a:t>
            </a:r>
            <a:r>
              <a:rPr sz="1400" spc="10" dirty="0">
                <a:latin typeface="Calibri"/>
                <a:cs typeface="Calibri"/>
              </a:rPr>
              <a:t> </a:t>
            </a:r>
            <a:r>
              <a:rPr sz="1400" spc="-5" dirty="0">
                <a:latin typeface="Calibri"/>
                <a:cs typeface="Calibri"/>
              </a:rPr>
              <a:t>qui</a:t>
            </a:r>
            <a:r>
              <a:rPr sz="1400" spc="10" dirty="0">
                <a:latin typeface="Calibri"/>
                <a:cs typeface="Calibri"/>
              </a:rPr>
              <a:t> </a:t>
            </a:r>
            <a:r>
              <a:rPr sz="1400" spc="-5" dirty="0">
                <a:latin typeface="Calibri"/>
                <a:cs typeface="Calibri"/>
              </a:rPr>
              <a:t>autorise</a:t>
            </a:r>
            <a:r>
              <a:rPr sz="1400" spc="15" dirty="0">
                <a:latin typeface="Calibri"/>
                <a:cs typeface="Calibri"/>
              </a:rPr>
              <a:t> </a:t>
            </a:r>
            <a:r>
              <a:rPr sz="1400" spc="-5" dirty="0">
                <a:latin typeface="Calibri"/>
                <a:cs typeface="Calibri"/>
              </a:rPr>
              <a:t>un</a:t>
            </a:r>
            <a:r>
              <a:rPr sz="1400" spc="10" dirty="0">
                <a:latin typeface="Calibri"/>
                <a:cs typeface="Calibri"/>
              </a:rPr>
              <a:t> </a:t>
            </a:r>
            <a:r>
              <a:rPr sz="1400" spc="-5" dirty="0">
                <a:latin typeface="Calibri"/>
                <a:cs typeface="Calibri"/>
              </a:rPr>
              <a:t>dépassement</a:t>
            </a:r>
            <a:r>
              <a:rPr sz="1400" spc="25" dirty="0">
                <a:latin typeface="Calibri"/>
                <a:cs typeface="Calibri"/>
              </a:rPr>
              <a:t> </a:t>
            </a:r>
            <a:r>
              <a:rPr sz="1400" spc="-5" dirty="0">
                <a:latin typeface="Calibri"/>
                <a:cs typeface="Calibri"/>
              </a:rPr>
              <a:t>de</a:t>
            </a:r>
            <a:r>
              <a:rPr sz="1400" spc="5" dirty="0">
                <a:latin typeface="Calibri"/>
                <a:cs typeface="Calibri"/>
              </a:rPr>
              <a:t> </a:t>
            </a:r>
            <a:r>
              <a:rPr sz="1400" dirty="0">
                <a:latin typeface="Calibri"/>
                <a:cs typeface="Calibri"/>
              </a:rPr>
              <a:t>x</a:t>
            </a:r>
            <a:r>
              <a:rPr sz="1400" spc="10" dirty="0">
                <a:latin typeface="Calibri"/>
                <a:cs typeface="Calibri"/>
              </a:rPr>
              <a:t> </a:t>
            </a:r>
            <a:r>
              <a:rPr sz="1400" spc="-10" dirty="0">
                <a:latin typeface="Calibri"/>
                <a:cs typeface="Calibri"/>
              </a:rPr>
              <a:t>mètres.</a:t>
            </a:r>
            <a:endParaRPr sz="1400" dirty="0">
              <a:latin typeface="Calibri"/>
              <a:cs typeface="Calibri"/>
            </a:endParaRPr>
          </a:p>
          <a:p>
            <a:pPr marL="299085" indent="-287020">
              <a:lnSpc>
                <a:spcPct val="100000"/>
              </a:lnSpc>
              <a:spcBef>
                <a:spcPts val="900"/>
              </a:spcBef>
              <a:buFont typeface="Arial"/>
              <a:buChar char="•"/>
              <a:tabLst>
                <a:tab pos="299085" algn="l"/>
                <a:tab pos="299720" algn="l"/>
              </a:tabLst>
            </a:pPr>
            <a:r>
              <a:rPr sz="1400" spc="-5" dirty="0">
                <a:latin typeface="Calibri"/>
                <a:cs typeface="Calibri"/>
              </a:rPr>
              <a:t>Ceci</a:t>
            </a:r>
            <a:r>
              <a:rPr sz="1400" spc="5" dirty="0">
                <a:latin typeface="Calibri"/>
                <a:cs typeface="Calibri"/>
              </a:rPr>
              <a:t> </a:t>
            </a:r>
            <a:r>
              <a:rPr sz="1400" spc="-5" dirty="0">
                <a:latin typeface="Calibri"/>
                <a:cs typeface="Calibri"/>
              </a:rPr>
              <a:t>est facilement</a:t>
            </a:r>
            <a:r>
              <a:rPr sz="1400" spc="5" dirty="0">
                <a:latin typeface="Calibri"/>
                <a:cs typeface="Calibri"/>
              </a:rPr>
              <a:t> </a:t>
            </a:r>
            <a:r>
              <a:rPr sz="1400" spc="-5" dirty="0">
                <a:latin typeface="Calibri"/>
                <a:cs typeface="Calibri"/>
              </a:rPr>
              <a:t>mesurable</a:t>
            </a:r>
            <a:r>
              <a:rPr sz="1400" spc="10" dirty="0">
                <a:latin typeface="Calibri"/>
                <a:cs typeface="Calibri"/>
              </a:rPr>
              <a:t> </a:t>
            </a:r>
            <a:r>
              <a:rPr sz="1400" spc="-5" dirty="0">
                <a:latin typeface="Calibri"/>
                <a:cs typeface="Calibri"/>
              </a:rPr>
              <a:t>par</a:t>
            </a:r>
            <a:r>
              <a:rPr sz="1400" spc="5" dirty="0">
                <a:latin typeface="Calibri"/>
                <a:cs typeface="Calibri"/>
              </a:rPr>
              <a:t> </a:t>
            </a:r>
            <a:r>
              <a:rPr sz="1400" dirty="0">
                <a:latin typeface="Calibri"/>
                <a:cs typeface="Calibri"/>
              </a:rPr>
              <a:t>la</a:t>
            </a:r>
            <a:r>
              <a:rPr sz="1400" spc="5" dirty="0">
                <a:latin typeface="Calibri"/>
                <a:cs typeface="Calibri"/>
              </a:rPr>
              <a:t> </a:t>
            </a:r>
            <a:r>
              <a:rPr sz="1400" spc="-5" dirty="0">
                <a:latin typeface="Calibri"/>
                <a:cs typeface="Calibri"/>
              </a:rPr>
              <a:t>Police </a:t>
            </a:r>
            <a:r>
              <a:rPr sz="1400" spc="-10" dirty="0">
                <a:latin typeface="Calibri"/>
                <a:cs typeface="Calibri"/>
              </a:rPr>
              <a:t>grand-ducale</a:t>
            </a:r>
            <a:r>
              <a:rPr sz="1400" spc="10" dirty="0">
                <a:latin typeface="Calibri"/>
                <a:cs typeface="Calibri"/>
              </a:rPr>
              <a:t> </a:t>
            </a:r>
            <a:r>
              <a:rPr sz="1400" dirty="0">
                <a:latin typeface="Calibri"/>
                <a:cs typeface="Calibri"/>
              </a:rPr>
              <a:t>en</a:t>
            </a:r>
            <a:r>
              <a:rPr sz="1400" spc="-10" dirty="0">
                <a:latin typeface="Calibri"/>
                <a:cs typeface="Calibri"/>
              </a:rPr>
              <a:t> </a:t>
            </a:r>
            <a:r>
              <a:rPr sz="1400" spc="-5" dirty="0">
                <a:latin typeface="Calibri"/>
                <a:cs typeface="Calibri"/>
              </a:rPr>
              <a:t>cas</a:t>
            </a:r>
            <a:r>
              <a:rPr sz="1400" spc="5" dirty="0">
                <a:latin typeface="Calibri"/>
                <a:cs typeface="Calibri"/>
              </a:rPr>
              <a:t> </a:t>
            </a:r>
            <a:r>
              <a:rPr sz="1400" spc="-5" dirty="0">
                <a:latin typeface="Calibri"/>
                <a:cs typeface="Calibri"/>
              </a:rPr>
              <a:t>de</a:t>
            </a:r>
            <a:r>
              <a:rPr sz="1400" spc="5" dirty="0">
                <a:latin typeface="Calibri"/>
                <a:cs typeface="Calibri"/>
              </a:rPr>
              <a:t> </a:t>
            </a:r>
            <a:r>
              <a:rPr sz="1400" spc="-10" dirty="0">
                <a:latin typeface="Calibri"/>
                <a:cs typeface="Calibri"/>
              </a:rPr>
              <a:t>contrôle.</a:t>
            </a:r>
            <a:endParaRPr sz="1400"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3" name="object 3"/>
          <p:cNvSpPr txBox="1"/>
          <p:nvPr/>
        </p:nvSpPr>
        <p:spPr>
          <a:xfrm>
            <a:off x="546303" y="872489"/>
            <a:ext cx="6289675" cy="666750"/>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Calibri"/>
                <a:cs typeface="Calibri"/>
              </a:rPr>
              <a:t>Catégorie</a:t>
            </a:r>
            <a:r>
              <a:rPr sz="1400" b="1" u="sng" spc="-75" dirty="0">
                <a:uFill>
                  <a:solidFill>
                    <a:srgbClr val="000000"/>
                  </a:solidFill>
                </a:uFill>
                <a:latin typeface="Calibri"/>
                <a:cs typeface="Calibri"/>
              </a:rPr>
              <a:t> </a:t>
            </a:r>
            <a:r>
              <a:rPr sz="1400" b="1" u="sng" dirty="0">
                <a:uFill>
                  <a:solidFill>
                    <a:srgbClr val="000000"/>
                  </a:solidFill>
                </a:uFill>
                <a:latin typeface="Calibri"/>
                <a:cs typeface="Calibri"/>
              </a:rPr>
              <a:t>1</a:t>
            </a:r>
            <a:endParaRPr sz="1400">
              <a:latin typeface="Calibri"/>
              <a:cs typeface="Calibri"/>
            </a:endParaRPr>
          </a:p>
          <a:p>
            <a:pPr>
              <a:lnSpc>
                <a:spcPct val="100000"/>
              </a:lnSpc>
              <a:spcBef>
                <a:spcPts val="30"/>
              </a:spcBef>
            </a:pPr>
            <a:endParaRPr sz="1350">
              <a:latin typeface="Calibri"/>
              <a:cs typeface="Calibri"/>
            </a:endParaRPr>
          </a:p>
          <a:p>
            <a:pPr marL="12700">
              <a:lnSpc>
                <a:spcPct val="100000"/>
              </a:lnSpc>
            </a:pPr>
            <a:r>
              <a:rPr sz="1400" spc="-10" dirty="0">
                <a:latin typeface="Calibri"/>
                <a:cs typeface="Calibri"/>
              </a:rPr>
              <a:t>Pour</a:t>
            </a:r>
            <a:r>
              <a:rPr sz="1400" spc="5" dirty="0">
                <a:latin typeface="Calibri"/>
                <a:cs typeface="Calibri"/>
              </a:rPr>
              <a:t> </a:t>
            </a:r>
            <a:r>
              <a:rPr sz="1400" dirty="0">
                <a:latin typeface="Calibri"/>
                <a:cs typeface="Calibri"/>
              </a:rPr>
              <a:t>le </a:t>
            </a:r>
            <a:r>
              <a:rPr sz="1400" spc="-5" dirty="0">
                <a:latin typeface="Calibri"/>
                <a:cs typeface="Calibri"/>
              </a:rPr>
              <a:t>véhicule</a:t>
            </a:r>
            <a:r>
              <a:rPr sz="1400" spc="30" dirty="0">
                <a:latin typeface="Calibri"/>
                <a:cs typeface="Calibri"/>
              </a:rPr>
              <a:t> </a:t>
            </a:r>
            <a:r>
              <a:rPr sz="1400" spc="-5" dirty="0">
                <a:latin typeface="Calibri"/>
                <a:cs typeface="Calibri"/>
              </a:rPr>
              <a:t>articulé</a:t>
            </a:r>
            <a:r>
              <a:rPr sz="1400" spc="15" dirty="0">
                <a:latin typeface="Calibri"/>
                <a:cs typeface="Calibri"/>
              </a:rPr>
              <a:t> </a:t>
            </a:r>
            <a:r>
              <a:rPr sz="1400" spc="-10" dirty="0">
                <a:latin typeface="Calibri"/>
                <a:cs typeface="Calibri"/>
              </a:rPr>
              <a:t>(semi-remorque)</a:t>
            </a:r>
            <a:r>
              <a:rPr sz="1400" spc="10" dirty="0">
                <a:latin typeface="Calibri"/>
                <a:cs typeface="Calibri"/>
              </a:rPr>
              <a:t> </a:t>
            </a:r>
            <a:r>
              <a:rPr sz="1400" dirty="0">
                <a:latin typeface="Calibri"/>
                <a:cs typeface="Calibri"/>
              </a:rPr>
              <a:t>le</a:t>
            </a:r>
            <a:r>
              <a:rPr sz="1400" spc="10" dirty="0">
                <a:latin typeface="Calibri"/>
                <a:cs typeface="Calibri"/>
              </a:rPr>
              <a:t> </a:t>
            </a:r>
            <a:r>
              <a:rPr sz="1400" spc="-10" dirty="0">
                <a:latin typeface="Calibri"/>
                <a:cs typeface="Calibri"/>
              </a:rPr>
              <a:t>calcul</a:t>
            </a:r>
            <a:r>
              <a:rPr sz="1400" spc="20" dirty="0">
                <a:latin typeface="Calibri"/>
                <a:cs typeface="Calibri"/>
              </a:rPr>
              <a:t> </a:t>
            </a:r>
            <a:r>
              <a:rPr sz="1400" spc="-5" dirty="0">
                <a:latin typeface="Calibri"/>
                <a:cs typeface="Calibri"/>
              </a:rPr>
              <a:t>du</a:t>
            </a:r>
            <a:r>
              <a:rPr sz="1400" spc="10" dirty="0">
                <a:latin typeface="Calibri"/>
                <a:cs typeface="Calibri"/>
              </a:rPr>
              <a:t> </a:t>
            </a:r>
            <a:r>
              <a:rPr sz="1400" spc="-5" dirty="0">
                <a:latin typeface="Calibri"/>
                <a:cs typeface="Calibri"/>
              </a:rPr>
              <a:t>dépassement</a:t>
            </a:r>
            <a:r>
              <a:rPr sz="1400" spc="25" dirty="0">
                <a:latin typeface="Calibri"/>
                <a:cs typeface="Calibri"/>
              </a:rPr>
              <a:t> </a:t>
            </a:r>
            <a:r>
              <a:rPr sz="1400" dirty="0">
                <a:latin typeface="Calibri"/>
                <a:cs typeface="Calibri"/>
              </a:rPr>
              <a:t>se </a:t>
            </a:r>
            <a:r>
              <a:rPr sz="1400" spc="-5" dirty="0">
                <a:latin typeface="Calibri"/>
                <a:cs typeface="Calibri"/>
              </a:rPr>
              <a:t>fait</a:t>
            </a:r>
            <a:r>
              <a:rPr sz="1400" spc="15" dirty="0">
                <a:latin typeface="Calibri"/>
                <a:cs typeface="Calibri"/>
              </a:rPr>
              <a:t> </a:t>
            </a:r>
            <a:r>
              <a:rPr sz="1400" spc="-10" dirty="0">
                <a:latin typeface="Calibri"/>
                <a:cs typeface="Calibri"/>
              </a:rPr>
              <a:t>comme </a:t>
            </a:r>
            <a:r>
              <a:rPr sz="1400" spc="-5" dirty="0">
                <a:latin typeface="Calibri"/>
                <a:cs typeface="Calibri"/>
              </a:rPr>
              <a:t>suit:</a:t>
            </a:r>
            <a:endParaRPr sz="1400">
              <a:latin typeface="Calibri"/>
              <a:cs typeface="Calibri"/>
            </a:endParaRPr>
          </a:p>
        </p:txBody>
      </p:sp>
      <p:sp>
        <p:nvSpPr>
          <p:cNvPr id="4" name="object 4"/>
          <p:cNvSpPr txBox="1"/>
          <p:nvPr/>
        </p:nvSpPr>
        <p:spPr>
          <a:xfrm>
            <a:off x="546303" y="1513433"/>
            <a:ext cx="3268345" cy="680720"/>
          </a:xfrm>
          <a:prstGeom prst="rect">
            <a:avLst/>
          </a:prstGeom>
        </p:spPr>
        <p:txBody>
          <a:bodyPr vert="horz" wrap="square" lIns="0" tIns="12065" rIns="0" bIns="0" rtlCol="0">
            <a:spAutoFit/>
          </a:bodyPr>
          <a:lstStyle/>
          <a:p>
            <a:pPr marL="12700" marR="5080">
              <a:lnSpc>
                <a:spcPct val="153600"/>
              </a:lnSpc>
              <a:spcBef>
                <a:spcPts val="95"/>
              </a:spcBef>
            </a:pPr>
            <a:r>
              <a:rPr sz="1400" spc="-5" dirty="0">
                <a:latin typeface="Calibri"/>
                <a:cs typeface="Calibri"/>
              </a:rPr>
              <a:t>Longueur</a:t>
            </a:r>
            <a:r>
              <a:rPr sz="1400" spc="10" dirty="0">
                <a:latin typeface="Calibri"/>
                <a:cs typeface="Calibri"/>
              </a:rPr>
              <a:t> </a:t>
            </a:r>
            <a:r>
              <a:rPr sz="1400" spc="-5" dirty="0">
                <a:latin typeface="Calibri"/>
                <a:cs typeface="Calibri"/>
              </a:rPr>
              <a:t>du</a:t>
            </a:r>
            <a:r>
              <a:rPr sz="1400" dirty="0">
                <a:latin typeface="Calibri"/>
                <a:cs typeface="Calibri"/>
              </a:rPr>
              <a:t> </a:t>
            </a:r>
            <a:r>
              <a:rPr sz="1400" spc="-5" dirty="0">
                <a:latin typeface="Calibri"/>
                <a:cs typeface="Calibri"/>
              </a:rPr>
              <a:t>véhicule</a:t>
            </a:r>
            <a:r>
              <a:rPr sz="1400" spc="15" dirty="0">
                <a:latin typeface="Calibri"/>
                <a:cs typeface="Calibri"/>
              </a:rPr>
              <a:t> </a:t>
            </a:r>
            <a:r>
              <a:rPr sz="1400" spc="-10" dirty="0">
                <a:latin typeface="Calibri"/>
                <a:cs typeface="Calibri"/>
              </a:rPr>
              <a:t>transportant</a:t>
            </a:r>
            <a:r>
              <a:rPr sz="1400" spc="10" dirty="0">
                <a:latin typeface="Calibri"/>
                <a:cs typeface="Calibri"/>
              </a:rPr>
              <a:t> </a:t>
            </a:r>
            <a:r>
              <a:rPr sz="1400" dirty="0">
                <a:latin typeface="Calibri"/>
                <a:cs typeface="Calibri"/>
              </a:rPr>
              <a:t>la</a:t>
            </a:r>
            <a:r>
              <a:rPr sz="1400" spc="-5" dirty="0">
                <a:latin typeface="Calibri"/>
                <a:cs typeface="Calibri"/>
              </a:rPr>
              <a:t> </a:t>
            </a:r>
            <a:r>
              <a:rPr sz="1400" spc="-10" dirty="0">
                <a:latin typeface="Calibri"/>
                <a:cs typeface="Calibri"/>
              </a:rPr>
              <a:t>charge: </a:t>
            </a:r>
            <a:r>
              <a:rPr sz="1400" spc="-300" dirty="0">
                <a:latin typeface="Calibri"/>
                <a:cs typeface="Calibri"/>
              </a:rPr>
              <a:t> </a:t>
            </a:r>
            <a:r>
              <a:rPr sz="1400" spc="-5" dirty="0">
                <a:latin typeface="Calibri"/>
                <a:cs typeface="Calibri"/>
              </a:rPr>
              <a:t>Dépassement</a:t>
            </a:r>
            <a:r>
              <a:rPr sz="1400" spc="15" dirty="0">
                <a:latin typeface="Calibri"/>
                <a:cs typeface="Calibri"/>
              </a:rPr>
              <a:t> </a:t>
            </a:r>
            <a:r>
              <a:rPr sz="1400" spc="-5" dirty="0">
                <a:latin typeface="Calibri"/>
                <a:cs typeface="Calibri"/>
              </a:rPr>
              <a:t>déjà</a:t>
            </a:r>
            <a:r>
              <a:rPr sz="1400" dirty="0">
                <a:latin typeface="Calibri"/>
                <a:cs typeface="Calibri"/>
              </a:rPr>
              <a:t> </a:t>
            </a:r>
            <a:r>
              <a:rPr sz="1400" spc="-10" dirty="0">
                <a:latin typeface="Calibri"/>
                <a:cs typeface="Calibri"/>
              </a:rPr>
              <a:t>accordé</a:t>
            </a:r>
            <a:r>
              <a:rPr sz="1400" spc="5" dirty="0">
                <a:latin typeface="Calibri"/>
                <a:cs typeface="Calibri"/>
              </a:rPr>
              <a:t> </a:t>
            </a:r>
            <a:r>
              <a:rPr sz="1400" spc="-5" dirty="0">
                <a:latin typeface="Calibri"/>
                <a:cs typeface="Calibri"/>
              </a:rPr>
              <a:t>par</a:t>
            </a:r>
            <a:r>
              <a:rPr sz="1400" dirty="0">
                <a:latin typeface="Calibri"/>
                <a:cs typeface="Calibri"/>
              </a:rPr>
              <a:t> </a:t>
            </a:r>
            <a:r>
              <a:rPr sz="1400" spc="-15" dirty="0">
                <a:latin typeface="Calibri"/>
                <a:cs typeface="Calibri"/>
              </a:rPr>
              <a:t>l’article</a:t>
            </a:r>
            <a:r>
              <a:rPr sz="1400" spc="5" dirty="0">
                <a:latin typeface="Calibri"/>
                <a:cs typeface="Calibri"/>
              </a:rPr>
              <a:t> </a:t>
            </a:r>
            <a:r>
              <a:rPr sz="1400" spc="-5" dirty="0">
                <a:latin typeface="Calibri"/>
                <a:cs typeface="Calibri"/>
              </a:rPr>
              <a:t>9:</a:t>
            </a:r>
            <a:endParaRPr sz="1400">
              <a:latin typeface="Calibri"/>
              <a:cs typeface="Calibri"/>
            </a:endParaRPr>
          </a:p>
        </p:txBody>
      </p:sp>
      <p:sp>
        <p:nvSpPr>
          <p:cNvPr id="5" name="object 5"/>
          <p:cNvSpPr txBox="1"/>
          <p:nvPr/>
        </p:nvSpPr>
        <p:spPr>
          <a:xfrm>
            <a:off x="4204461" y="1513433"/>
            <a:ext cx="614680" cy="680720"/>
          </a:xfrm>
          <a:prstGeom prst="rect">
            <a:avLst/>
          </a:prstGeom>
        </p:spPr>
        <p:txBody>
          <a:bodyPr vert="horz" wrap="square" lIns="0" tIns="127000" rIns="0" bIns="0" rtlCol="0">
            <a:spAutoFit/>
          </a:bodyPr>
          <a:lstStyle/>
          <a:p>
            <a:pPr marL="12700">
              <a:lnSpc>
                <a:spcPct val="100000"/>
              </a:lnSpc>
              <a:spcBef>
                <a:spcPts val="1000"/>
              </a:spcBef>
            </a:pPr>
            <a:r>
              <a:rPr sz="1400" spc="-5" dirty="0">
                <a:latin typeface="Calibri"/>
                <a:cs typeface="Calibri"/>
              </a:rPr>
              <a:t>16,50</a:t>
            </a:r>
            <a:r>
              <a:rPr sz="1400" spc="-50" dirty="0">
                <a:latin typeface="Calibri"/>
                <a:cs typeface="Calibri"/>
              </a:rPr>
              <a:t> </a:t>
            </a:r>
            <a:r>
              <a:rPr sz="1400" dirty="0">
                <a:latin typeface="Calibri"/>
                <a:cs typeface="Calibri"/>
              </a:rPr>
              <a:t>m</a:t>
            </a:r>
            <a:endParaRPr sz="1400">
              <a:latin typeface="Calibri"/>
              <a:cs typeface="Calibri"/>
            </a:endParaRPr>
          </a:p>
          <a:p>
            <a:pPr marL="12700">
              <a:lnSpc>
                <a:spcPct val="100000"/>
              </a:lnSpc>
              <a:spcBef>
                <a:spcPts val="900"/>
              </a:spcBef>
            </a:pPr>
            <a:r>
              <a:rPr sz="1400" spc="-5" dirty="0">
                <a:latin typeface="Calibri"/>
                <a:cs typeface="Calibri"/>
              </a:rPr>
              <a:t>2,00</a:t>
            </a:r>
            <a:r>
              <a:rPr sz="1400" spc="-35" dirty="0">
                <a:latin typeface="Calibri"/>
                <a:cs typeface="Calibri"/>
              </a:rPr>
              <a:t> </a:t>
            </a:r>
            <a:r>
              <a:rPr sz="1400" dirty="0">
                <a:latin typeface="Calibri"/>
                <a:cs typeface="Calibri"/>
              </a:rPr>
              <a:t>m</a:t>
            </a:r>
            <a:endParaRPr sz="1400">
              <a:latin typeface="Calibri"/>
              <a:cs typeface="Calibri"/>
            </a:endParaRPr>
          </a:p>
        </p:txBody>
      </p:sp>
      <p:sp>
        <p:nvSpPr>
          <p:cNvPr id="6" name="object 6"/>
          <p:cNvSpPr txBox="1"/>
          <p:nvPr/>
        </p:nvSpPr>
        <p:spPr>
          <a:xfrm>
            <a:off x="546303" y="2168061"/>
            <a:ext cx="5697855" cy="1108710"/>
          </a:xfrm>
          <a:prstGeom prst="rect">
            <a:avLst/>
          </a:prstGeom>
        </p:spPr>
        <p:txBody>
          <a:bodyPr vert="horz" wrap="square" lIns="0" tIns="127635" rIns="0" bIns="0" rtlCol="0">
            <a:spAutoFit/>
          </a:bodyPr>
          <a:lstStyle/>
          <a:p>
            <a:pPr marL="12700">
              <a:lnSpc>
                <a:spcPct val="100000"/>
              </a:lnSpc>
              <a:spcBef>
                <a:spcPts val="1005"/>
              </a:spcBef>
            </a:pPr>
            <a:r>
              <a:rPr sz="1400" dirty="0">
                <a:latin typeface="Calibri"/>
                <a:cs typeface="Calibri"/>
              </a:rPr>
              <a:t>8</a:t>
            </a:r>
            <a:r>
              <a:rPr sz="1400" spc="-10" dirty="0">
                <a:latin typeface="Calibri"/>
                <a:cs typeface="Calibri"/>
              </a:rPr>
              <a:t> </a:t>
            </a:r>
            <a:r>
              <a:rPr sz="1400" dirty="0">
                <a:latin typeface="Calibri"/>
                <a:cs typeface="Calibri"/>
              </a:rPr>
              <a:t>%</a:t>
            </a:r>
            <a:r>
              <a:rPr sz="1400" spc="-5" dirty="0">
                <a:latin typeface="Calibri"/>
                <a:cs typeface="Calibri"/>
              </a:rPr>
              <a:t> de</a:t>
            </a:r>
            <a:r>
              <a:rPr sz="1400" spc="5" dirty="0">
                <a:latin typeface="Calibri"/>
                <a:cs typeface="Calibri"/>
              </a:rPr>
              <a:t> </a:t>
            </a:r>
            <a:r>
              <a:rPr sz="1400" spc="-5" dirty="0">
                <a:latin typeface="Calibri"/>
                <a:cs typeface="Calibri"/>
              </a:rPr>
              <a:t>supplément</a:t>
            </a:r>
            <a:r>
              <a:rPr sz="1400" spc="15" dirty="0">
                <a:latin typeface="Calibri"/>
                <a:cs typeface="Calibri"/>
              </a:rPr>
              <a:t> </a:t>
            </a:r>
            <a:r>
              <a:rPr sz="1400" spc="-5" dirty="0">
                <a:latin typeface="Calibri"/>
                <a:cs typeface="Calibri"/>
              </a:rPr>
              <a:t>pour</a:t>
            </a:r>
            <a:r>
              <a:rPr sz="1400" spc="-10" dirty="0">
                <a:latin typeface="Calibri"/>
                <a:cs typeface="Calibri"/>
              </a:rPr>
              <a:t> catégorie</a:t>
            </a:r>
            <a:r>
              <a:rPr sz="1400" spc="10" dirty="0">
                <a:latin typeface="Calibri"/>
                <a:cs typeface="Calibri"/>
              </a:rPr>
              <a:t> </a:t>
            </a:r>
            <a:r>
              <a:rPr sz="1400" dirty="0">
                <a:latin typeface="Calibri"/>
                <a:cs typeface="Calibri"/>
              </a:rPr>
              <a:t>1:</a:t>
            </a:r>
            <a:r>
              <a:rPr sz="1400" spc="60" dirty="0">
                <a:latin typeface="Calibri"/>
                <a:cs typeface="Calibri"/>
              </a:rPr>
              <a:t> </a:t>
            </a:r>
            <a:r>
              <a:rPr sz="1400" spc="-5" dirty="0">
                <a:latin typeface="Calibri"/>
                <a:cs typeface="Calibri"/>
              </a:rPr>
              <a:t>(16,50</a:t>
            </a:r>
            <a:r>
              <a:rPr sz="1400" spc="10" dirty="0">
                <a:latin typeface="Calibri"/>
                <a:cs typeface="Calibri"/>
              </a:rPr>
              <a:t> </a:t>
            </a:r>
            <a:r>
              <a:rPr sz="1400" dirty="0">
                <a:latin typeface="Calibri"/>
                <a:cs typeface="Calibri"/>
              </a:rPr>
              <a:t>+</a:t>
            </a:r>
            <a:r>
              <a:rPr sz="1400" spc="-10" dirty="0">
                <a:latin typeface="Calibri"/>
                <a:cs typeface="Calibri"/>
              </a:rPr>
              <a:t> </a:t>
            </a:r>
            <a:r>
              <a:rPr sz="1400" dirty="0">
                <a:latin typeface="Calibri"/>
                <a:cs typeface="Calibri"/>
              </a:rPr>
              <a:t>2) + 8%</a:t>
            </a:r>
            <a:r>
              <a:rPr sz="1400" spc="-10" dirty="0">
                <a:latin typeface="Calibri"/>
                <a:cs typeface="Calibri"/>
              </a:rPr>
              <a:t> </a:t>
            </a:r>
            <a:r>
              <a:rPr sz="1400" dirty="0">
                <a:latin typeface="Calibri"/>
                <a:cs typeface="Calibri"/>
              </a:rPr>
              <a:t>= </a:t>
            </a:r>
            <a:r>
              <a:rPr sz="1400" spc="-5" dirty="0">
                <a:latin typeface="Calibri"/>
                <a:cs typeface="Calibri"/>
              </a:rPr>
              <a:t>19,98</a:t>
            </a:r>
            <a:r>
              <a:rPr sz="1400" spc="10" dirty="0">
                <a:latin typeface="Calibri"/>
                <a:cs typeface="Calibri"/>
              </a:rPr>
              <a:t> </a:t>
            </a:r>
            <a:r>
              <a:rPr sz="1400" spc="5" dirty="0">
                <a:latin typeface="Calibri"/>
                <a:cs typeface="Calibri"/>
              </a:rPr>
              <a:t>m</a:t>
            </a:r>
            <a:endParaRPr sz="1400">
              <a:latin typeface="Calibri"/>
              <a:cs typeface="Calibri"/>
            </a:endParaRPr>
          </a:p>
          <a:p>
            <a:pPr marL="52069">
              <a:lnSpc>
                <a:spcPct val="100000"/>
              </a:lnSpc>
              <a:spcBef>
                <a:spcPts val="900"/>
              </a:spcBef>
              <a:tabLst>
                <a:tab pos="3670300" algn="l"/>
              </a:tabLst>
            </a:pPr>
            <a:r>
              <a:rPr sz="1400" b="1" spc="-5" dirty="0">
                <a:latin typeface="Calibri"/>
                <a:cs typeface="Calibri"/>
              </a:rPr>
              <a:t>Dépassement</a:t>
            </a:r>
            <a:r>
              <a:rPr sz="1400" b="1" spc="-35" dirty="0">
                <a:latin typeface="Calibri"/>
                <a:cs typeface="Calibri"/>
              </a:rPr>
              <a:t> </a:t>
            </a:r>
            <a:r>
              <a:rPr sz="1400" dirty="0">
                <a:latin typeface="Calibri"/>
                <a:cs typeface="Calibri"/>
              </a:rPr>
              <a:t>:	</a:t>
            </a:r>
            <a:r>
              <a:rPr sz="1400" spc="-5" dirty="0">
                <a:latin typeface="Calibri"/>
                <a:cs typeface="Calibri"/>
              </a:rPr>
              <a:t>19,98</a:t>
            </a:r>
            <a:r>
              <a:rPr sz="1400" spc="5" dirty="0">
                <a:latin typeface="Calibri"/>
                <a:cs typeface="Calibri"/>
              </a:rPr>
              <a:t> </a:t>
            </a:r>
            <a:r>
              <a:rPr sz="1400" dirty="0">
                <a:latin typeface="Calibri"/>
                <a:cs typeface="Calibri"/>
              </a:rPr>
              <a:t>m</a:t>
            </a:r>
            <a:r>
              <a:rPr sz="1400" spc="-25" dirty="0">
                <a:latin typeface="Calibri"/>
                <a:cs typeface="Calibri"/>
              </a:rPr>
              <a:t> </a:t>
            </a:r>
            <a:r>
              <a:rPr sz="1400" dirty="0">
                <a:latin typeface="Calibri"/>
                <a:cs typeface="Calibri"/>
              </a:rPr>
              <a:t>–</a:t>
            </a:r>
            <a:r>
              <a:rPr sz="1400" spc="-5" dirty="0">
                <a:latin typeface="Calibri"/>
                <a:cs typeface="Calibri"/>
              </a:rPr>
              <a:t> 16,50</a:t>
            </a:r>
            <a:r>
              <a:rPr sz="1400" spc="10" dirty="0">
                <a:latin typeface="Calibri"/>
                <a:cs typeface="Calibri"/>
              </a:rPr>
              <a:t> </a:t>
            </a:r>
            <a:r>
              <a:rPr sz="1400" dirty="0">
                <a:latin typeface="Calibri"/>
                <a:cs typeface="Calibri"/>
              </a:rPr>
              <a:t>m</a:t>
            </a:r>
            <a:r>
              <a:rPr sz="1400" spc="-35" dirty="0">
                <a:latin typeface="Calibri"/>
                <a:cs typeface="Calibri"/>
              </a:rPr>
              <a:t> </a:t>
            </a:r>
            <a:r>
              <a:rPr sz="1400" dirty="0">
                <a:latin typeface="Calibri"/>
                <a:cs typeface="Calibri"/>
              </a:rPr>
              <a:t>=</a:t>
            </a:r>
            <a:r>
              <a:rPr sz="1400" spc="-5" dirty="0">
                <a:latin typeface="Calibri"/>
                <a:cs typeface="Calibri"/>
              </a:rPr>
              <a:t> </a:t>
            </a:r>
            <a:r>
              <a:rPr sz="1400" b="1" spc="-5" dirty="0">
                <a:latin typeface="Calibri"/>
                <a:cs typeface="Calibri"/>
              </a:rPr>
              <a:t>3,48 </a:t>
            </a:r>
            <a:r>
              <a:rPr sz="1400" b="1" dirty="0">
                <a:latin typeface="Calibri"/>
                <a:cs typeface="Calibri"/>
              </a:rPr>
              <a:t>m</a:t>
            </a:r>
            <a:endParaRPr sz="1400">
              <a:latin typeface="Calibri"/>
              <a:cs typeface="Calibri"/>
            </a:endParaRPr>
          </a:p>
          <a:p>
            <a:pPr>
              <a:lnSpc>
                <a:spcPct val="100000"/>
              </a:lnSpc>
              <a:spcBef>
                <a:spcPts val="30"/>
              </a:spcBef>
            </a:pPr>
            <a:endParaRPr sz="1350">
              <a:latin typeface="Calibri"/>
              <a:cs typeface="Calibri"/>
            </a:endParaRPr>
          </a:p>
          <a:p>
            <a:pPr marL="12700">
              <a:lnSpc>
                <a:spcPct val="100000"/>
              </a:lnSpc>
            </a:pPr>
            <a:r>
              <a:rPr sz="1400" b="1" spc="-5" dirty="0">
                <a:latin typeface="Calibri"/>
                <a:cs typeface="Calibri"/>
              </a:rPr>
              <a:t>Le</a:t>
            </a:r>
            <a:r>
              <a:rPr sz="1400" b="1" spc="-20" dirty="0">
                <a:latin typeface="Calibri"/>
                <a:cs typeface="Calibri"/>
              </a:rPr>
              <a:t> </a:t>
            </a:r>
            <a:r>
              <a:rPr sz="1400" b="1" spc="-5" dirty="0">
                <a:latin typeface="Calibri"/>
                <a:cs typeface="Calibri"/>
              </a:rPr>
              <a:t>ministre</a:t>
            </a:r>
            <a:r>
              <a:rPr sz="1400" b="1" spc="-15" dirty="0">
                <a:latin typeface="Calibri"/>
                <a:cs typeface="Calibri"/>
              </a:rPr>
              <a:t> </a:t>
            </a:r>
            <a:r>
              <a:rPr sz="1400" b="1" dirty="0">
                <a:latin typeface="Calibri"/>
                <a:cs typeface="Calibri"/>
              </a:rPr>
              <a:t>délivre</a:t>
            </a:r>
            <a:r>
              <a:rPr sz="1400" b="1" spc="-25" dirty="0">
                <a:latin typeface="Calibri"/>
                <a:cs typeface="Calibri"/>
              </a:rPr>
              <a:t> </a:t>
            </a:r>
            <a:r>
              <a:rPr sz="1400" b="1" dirty="0">
                <a:latin typeface="Calibri"/>
                <a:cs typeface="Calibri"/>
              </a:rPr>
              <a:t>une</a:t>
            </a:r>
            <a:r>
              <a:rPr sz="1400" b="1" spc="-25" dirty="0">
                <a:latin typeface="Calibri"/>
                <a:cs typeface="Calibri"/>
              </a:rPr>
              <a:t> </a:t>
            </a:r>
            <a:r>
              <a:rPr sz="1400" b="1" spc="-5" dirty="0">
                <a:latin typeface="Calibri"/>
                <a:cs typeface="Calibri"/>
              </a:rPr>
              <a:t>autorisation</a:t>
            </a:r>
            <a:r>
              <a:rPr sz="1400" b="1" spc="-30" dirty="0">
                <a:latin typeface="Calibri"/>
                <a:cs typeface="Calibri"/>
              </a:rPr>
              <a:t> </a:t>
            </a:r>
            <a:r>
              <a:rPr sz="1400" b="1" dirty="0">
                <a:latin typeface="Calibri"/>
                <a:cs typeface="Calibri"/>
              </a:rPr>
              <a:t>de</a:t>
            </a:r>
            <a:r>
              <a:rPr sz="1400" b="1" spc="-15" dirty="0">
                <a:latin typeface="Calibri"/>
                <a:cs typeface="Calibri"/>
              </a:rPr>
              <a:t> </a:t>
            </a:r>
            <a:r>
              <a:rPr sz="1400" b="1" spc="-5" dirty="0">
                <a:latin typeface="Calibri"/>
                <a:cs typeface="Calibri"/>
              </a:rPr>
              <a:t>dépassement</a:t>
            </a:r>
            <a:r>
              <a:rPr sz="1400" b="1" spc="-30" dirty="0">
                <a:latin typeface="Calibri"/>
                <a:cs typeface="Calibri"/>
              </a:rPr>
              <a:t> </a:t>
            </a:r>
            <a:r>
              <a:rPr sz="1400" b="1" dirty="0">
                <a:latin typeface="Calibri"/>
                <a:cs typeface="Calibri"/>
              </a:rPr>
              <a:t>de</a:t>
            </a:r>
            <a:r>
              <a:rPr sz="1400" b="1" spc="-20" dirty="0">
                <a:latin typeface="Calibri"/>
                <a:cs typeface="Calibri"/>
              </a:rPr>
              <a:t> </a:t>
            </a:r>
            <a:r>
              <a:rPr sz="1400" b="1" dirty="0">
                <a:latin typeface="Calibri"/>
                <a:cs typeface="Calibri"/>
              </a:rPr>
              <a:t>la</a:t>
            </a:r>
            <a:r>
              <a:rPr sz="1400" b="1" spc="-10" dirty="0">
                <a:latin typeface="Calibri"/>
                <a:cs typeface="Calibri"/>
              </a:rPr>
              <a:t> </a:t>
            </a:r>
            <a:r>
              <a:rPr sz="1400" b="1" spc="-5" dirty="0">
                <a:latin typeface="Calibri"/>
                <a:cs typeface="Calibri"/>
              </a:rPr>
              <a:t>charge</a:t>
            </a:r>
            <a:r>
              <a:rPr sz="1400" b="1" spc="-20" dirty="0">
                <a:latin typeface="Calibri"/>
                <a:cs typeface="Calibri"/>
              </a:rPr>
              <a:t> </a:t>
            </a:r>
            <a:r>
              <a:rPr sz="1400" b="1" dirty="0">
                <a:latin typeface="Calibri"/>
                <a:cs typeface="Calibri"/>
              </a:rPr>
              <a:t>de</a:t>
            </a:r>
            <a:r>
              <a:rPr sz="1400" b="1" spc="-25" dirty="0">
                <a:latin typeface="Calibri"/>
                <a:cs typeface="Calibri"/>
              </a:rPr>
              <a:t> </a:t>
            </a:r>
            <a:r>
              <a:rPr sz="1400" b="1" spc="-5" dirty="0">
                <a:latin typeface="Calibri"/>
                <a:cs typeface="Calibri"/>
              </a:rPr>
              <a:t>3,5</a:t>
            </a:r>
            <a:r>
              <a:rPr sz="1400" b="1" spc="5" dirty="0">
                <a:latin typeface="Calibri"/>
                <a:cs typeface="Calibri"/>
              </a:rPr>
              <a:t> </a:t>
            </a:r>
            <a:r>
              <a:rPr sz="1400" b="1" spc="-5" dirty="0">
                <a:latin typeface="Calibri"/>
                <a:cs typeface="Calibri"/>
              </a:rPr>
              <a:t>m.</a:t>
            </a:r>
            <a:endParaRPr sz="1400">
              <a:latin typeface="Calibri"/>
              <a:cs typeface="Calibri"/>
            </a:endParaRPr>
          </a:p>
        </p:txBody>
      </p:sp>
      <p:sp>
        <p:nvSpPr>
          <p:cNvPr id="7" name="object 7"/>
          <p:cNvSpPr txBox="1"/>
          <p:nvPr/>
        </p:nvSpPr>
        <p:spPr>
          <a:xfrm>
            <a:off x="546303" y="5288660"/>
            <a:ext cx="1054100" cy="757555"/>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lo</a:t>
            </a:r>
            <a:r>
              <a:rPr sz="1200" spc="5" dirty="0">
                <a:latin typeface="Calibri"/>
                <a:cs typeface="Calibri"/>
              </a:rPr>
              <a:t>n</a:t>
            </a:r>
            <a:r>
              <a:rPr sz="1200" dirty="0">
                <a:latin typeface="Calibri"/>
                <a:cs typeface="Calibri"/>
              </a:rPr>
              <a:t>gue</a:t>
            </a:r>
            <a:r>
              <a:rPr sz="1200" spc="5" dirty="0">
                <a:latin typeface="Calibri"/>
                <a:cs typeface="Calibri"/>
              </a:rPr>
              <a:t>u</a:t>
            </a:r>
            <a:r>
              <a:rPr sz="1200" dirty="0">
                <a:latin typeface="Calibri"/>
                <a:cs typeface="Calibri"/>
              </a:rPr>
              <a:t>r</a:t>
            </a:r>
            <a:r>
              <a:rPr sz="1200" spc="-40" dirty="0">
                <a:latin typeface="Calibri"/>
                <a:cs typeface="Calibri"/>
              </a:rPr>
              <a:t> </a:t>
            </a:r>
            <a:r>
              <a:rPr sz="1200" spc="-10" dirty="0">
                <a:latin typeface="Calibri"/>
                <a:cs typeface="Calibri"/>
              </a:rPr>
              <a:t>t</a:t>
            </a:r>
            <a:r>
              <a:rPr sz="1200" spc="-5" dirty="0">
                <a:latin typeface="Calibri"/>
                <a:cs typeface="Calibri"/>
              </a:rPr>
              <a:t>otal</a:t>
            </a:r>
            <a:r>
              <a:rPr sz="1200" dirty="0">
                <a:latin typeface="Calibri"/>
                <a:cs typeface="Calibri"/>
              </a:rPr>
              <a:t>e</a:t>
            </a:r>
            <a:r>
              <a:rPr sz="1200" spc="-5" dirty="0">
                <a:latin typeface="Calibri"/>
                <a:cs typeface="Calibri"/>
              </a:rPr>
              <a:t> </a:t>
            </a:r>
            <a:r>
              <a:rPr sz="1200" dirty="0">
                <a:latin typeface="Calibri"/>
                <a:cs typeface="Calibri"/>
              </a:rPr>
              <a:t>:  </a:t>
            </a:r>
            <a:r>
              <a:rPr sz="1200" spc="-5" dirty="0">
                <a:latin typeface="Calibri"/>
                <a:cs typeface="Calibri"/>
              </a:rPr>
              <a:t>largeur totale </a:t>
            </a:r>
            <a:r>
              <a:rPr sz="1200" dirty="0">
                <a:latin typeface="Calibri"/>
                <a:cs typeface="Calibri"/>
              </a:rPr>
              <a:t>: </a:t>
            </a:r>
            <a:r>
              <a:rPr sz="1200" spc="5" dirty="0">
                <a:latin typeface="Calibri"/>
                <a:cs typeface="Calibri"/>
              </a:rPr>
              <a:t> </a:t>
            </a:r>
            <a:r>
              <a:rPr sz="1200" spc="-5" dirty="0">
                <a:latin typeface="Calibri"/>
                <a:cs typeface="Calibri"/>
              </a:rPr>
              <a:t>hauteur totale </a:t>
            </a:r>
            <a:r>
              <a:rPr sz="1200" dirty="0">
                <a:latin typeface="Calibri"/>
                <a:cs typeface="Calibri"/>
              </a:rPr>
              <a:t>: </a:t>
            </a:r>
            <a:r>
              <a:rPr sz="1200" spc="5" dirty="0">
                <a:latin typeface="Calibri"/>
                <a:cs typeface="Calibri"/>
              </a:rPr>
              <a:t> </a:t>
            </a:r>
            <a:r>
              <a:rPr sz="1200" dirty="0">
                <a:latin typeface="Calibri"/>
                <a:cs typeface="Calibri"/>
              </a:rPr>
              <a:t>masse</a:t>
            </a:r>
            <a:r>
              <a:rPr sz="1200" spc="-5" dirty="0">
                <a:latin typeface="Calibri"/>
                <a:cs typeface="Calibri"/>
              </a:rPr>
              <a:t> totale</a:t>
            </a:r>
            <a:r>
              <a:rPr sz="1200" spc="-15" dirty="0">
                <a:latin typeface="Calibri"/>
                <a:cs typeface="Calibri"/>
              </a:rPr>
              <a:t> </a:t>
            </a:r>
            <a:r>
              <a:rPr sz="1200" dirty="0">
                <a:latin typeface="Calibri"/>
                <a:cs typeface="Calibri"/>
              </a:rPr>
              <a:t>:</a:t>
            </a:r>
            <a:endParaRPr sz="1200">
              <a:latin typeface="Calibri"/>
              <a:cs typeface="Calibri"/>
            </a:endParaRPr>
          </a:p>
        </p:txBody>
      </p:sp>
      <p:sp>
        <p:nvSpPr>
          <p:cNvPr id="8" name="object 8"/>
          <p:cNvSpPr txBox="1"/>
          <p:nvPr/>
        </p:nvSpPr>
        <p:spPr>
          <a:xfrm>
            <a:off x="3331209" y="5288660"/>
            <a:ext cx="2663825" cy="75755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16,50</a:t>
            </a:r>
            <a:r>
              <a:rPr sz="1200" spc="-5" dirty="0">
                <a:latin typeface="Calibri"/>
                <a:cs typeface="Calibri"/>
              </a:rPr>
              <a:t> mètres </a:t>
            </a:r>
            <a:r>
              <a:rPr sz="1200" dirty="0">
                <a:latin typeface="Calibri"/>
                <a:cs typeface="Calibri"/>
              </a:rPr>
              <a:t>+</a:t>
            </a:r>
            <a:r>
              <a:rPr sz="1200" spc="-5" dirty="0">
                <a:latin typeface="Calibri"/>
                <a:cs typeface="Calibri"/>
              </a:rPr>
              <a:t> </a:t>
            </a:r>
            <a:r>
              <a:rPr sz="1200" dirty="0">
                <a:latin typeface="Calibri"/>
                <a:cs typeface="Calibri"/>
              </a:rPr>
              <a:t>3,48</a:t>
            </a:r>
            <a:r>
              <a:rPr sz="1200" spc="-5" dirty="0">
                <a:latin typeface="Calibri"/>
                <a:cs typeface="Calibri"/>
              </a:rPr>
              <a:t> mètres=</a:t>
            </a:r>
            <a:r>
              <a:rPr sz="1200" spc="-10" dirty="0">
                <a:latin typeface="Calibri"/>
                <a:cs typeface="Calibri"/>
              </a:rPr>
              <a:t> </a:t>
            </a:r>
            <a:r>
              <a:rPr sz="1200" spc="-5" dirty="0">
                <a:latin typeface="Calibri"/>
                <a:cs typeface="Calibri"/>
              </a:rPr>
              <a:t>19.98 mètres</a:t>
            </a:r>
            <a:endParaRPr sz="1200">
              <a:latin typeface="Calibri"/>
              <a:cs typeface="Calibri"/>
            </a:endParaRPr>
          </a:p>
          <a:p>
            <a:pPr marL="12700">
              <a:lnSpc>
                <a:spcPct val="100000"/>
              </a:lnSpc>
            </a:pPr>
            <a:r>
              <a:rPr sz="1200" dirty="0">
                <a:latin typeface="Calibri"/>
                <a:cs typeface="Calibri"/>
              </a:rPr>
              <a:t>3,00</a:t>
            </a:r>
            <a:r>
              <a:rPr sz="1200" spc="5"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endParaRPr sz="1200">
              <a:latin typeface="Calibri"/>
              <a:cs typeface="Calibri"/>
            </a:endParaRPr>
          </a:p>
          <a:p>
            <a:pPr marL="12700">
              <a:lnSpc>
                <a:spcPct val="100000"/>
              </a:lnSpc>
            </a:pPr>
            <a:r>
              <a:rPr sz="1200" dirty="0">
                <a:latin typeface="Calibri"/>
                <a:cs typeface="Calibri"/>
              </a:rPr>
              <a:t>4,30</a:t>
            </a:r>
            <a:r>
              <a:rPr sz="1200" spc="5"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endParaRPr sz="1200">
              <a:latin typeface="Calibri"/>
              <a:cs typeface="Calibri"/>
            </a:endParaRPr>
          </a:p>
          <a:p>
            <a:pPr marL="12700">
              <a:lnSpc>
                <a:spcPct val="100000"/>
              </a:lnSpc>
            </a:pPr>
            <a:r>
              <a:rPr sz="1200" dirty="0">
                <a:latin typeface="Calibri"/>
                <a:cs typeface="Calibri"/>
              </a:rPr>
              <a:t>44,00</a:t>
            </a:r>
            <a:r>
              <a:rPr sz="1200" spc="-30" dirty="0">
                <a:latin typeface="Calibri"/>
                <a:cs typeface="Calibri"/>
              </a:rPr>
              <a:t> </a:t>
            </a:r>
            <a:r>
              <a:rPr sz="1200" spc="-5" dirty="0">
                <a:latin typeface="Calibri"/>
                <a:cs typeface="Calibri"/>
              </a:rPr>
              <a:t>tonnes</a:t>
            </a:r>
            <a:endParaRPr sz="1200">
              <a:latin typeface="Calibri"/>
              <a:cs typeface="Calibri"/>
            </a:endParaRPr>
          </a:p>
        </p:txBody>
      </p:sp>
      <p:pic>
        <p:nvPicPr>
          <p:cNvPr id="9" name="object 9"/>
          <p:cNvPicPr/>
          <p:nvPr/>
        </p:nvPicPr>
        <p:blipFill>
          <a:blip r:embed="rId2" cstate="print"/>
          <a:stretch>
            <a:fillRect/>
          </a:stretch>
        </p:blipFill>
        <p:spPr>
          <a:xfrm>
            <a:off x="1908048" y="3357371"/>
            <a:ext cx="5399532" cy="2359152"/>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3" name="object 3"/>
          <p:cNvSpPr txBox="1"/>
          <p:nvPr/>
        </p:nvSpPr>
        <p:spPr>
          <a:xfrm>
            <a:off x="546912" y="996441"/>
            <a:ext cx="7907020" cy="880110"/>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Calibri"/>
                <a:cs typeface="Calibri"/>
              </a:rPr>
              <a:t>Catégorie</a:t>
            </a:r>
            <a:r>
              <a:rPr sz="1400" b="1" u="sng" spc="-60" dirty="0">
                <a:uFill>
                  <a:solidFill>
                    <a:srgbClr val="000000"/>
                  </a:solidFill>
                </a:uFill>
                <a:latin typeface="Calibri"/>
                <a:cs typeface="Calibri"/>
              </a:rPr>
              <a:t> </a:t>
            </a:r>
            <a:r>
              <a:rPr sz="1400" b="1" u="sng" dirty="0">
                <a:uFill>
                  <a:solidFill>
                    <a:srgbClr val="000000"/>
                  </a:solidFill>
                </a:uFill>
                <a:latin typeface="Calibri"/>
                <a:cs typeface="Calibri"/>
              </a:rPr>
              <a:t>1</a:t>
            </a:r>
            <a:r>
              <a:rPr sz="1400" b="1" u="sng" spc="-30" dirty="0">
                <a:uFill>
                  <a:solidFill>
                    <a:srgbClr val="000000"/>
                  </a:solidFill>
                </a:uFill>
                <a:latin typeface="Calibri"/>
                <a:cs typeface="Calibri"/>
              </a:rPr>
              <a:t> </a:t>
            </a:r>
            <a:r>
              <a:rPr sz="1400" b="1" u="sng" dirty="0">
                <a:uFill>
                  <a:solidFill>
                    <a:srgbClr val="000000"/>
                  </a:solidFill>
                </a:uFill>
                <a:latin typeface="Calibri"/>
                <a:cs typeface="Calibri"/>
              </a:rPr>
              <a:t>-</a:t>
            </a:r>
            <a:r>
              <a:rPr sz="1400" b="1" u="sng" spc="-25" dirty="0">
                <a:uFill>
                  <a:solidFill>
                    <a:srgbClr val="000000"/>
                  </a:solidFill>
                </a:uFill>
                <a:latin typeface="Calibri"/>
                <a:cs typeface="Calibri"/>
              </a:rPr>
              <a:t> </a:t>
            </a:r>
            <a:r>
              <a:rPr sz="1400" b="1" u="sng" dirty="0">
                <a:uFill>
                  <a:solidFill>
                    <a:srgbClr val="000000"/>
                  </a:solidFill>
                </a:uFill>
                <a:latin typeface="Calibri"/>
                <a:cs typeface="Calibri"/>
              </a:rPr>
              <a:t>longueur</a:t>
            </a:r>
            <a:endParaRPr sz="1400">
              <a:latin typeface="Calibri"/>
              <a:cs typeface="Calibri"/>
            </a:endParaRPr>
          </a:p>
          <a:p>
            <a:pPr>
              <a:lnSpc>
                <a:spcPct val="100000"/>
              </a:lnSpc>
              <a:spcBef>
                <a:spcPts val="30"/>
              </a:spcBef>
            </a:pPr>
            <a:endParaRPr sz="1350">
              <a:latin typeface="Calibri"/>
              <a:cs typeface="Calibri"/>
            </a:endParaRPr>
          </a:p>
          <a:p>
            <a:pPr marL="12700">
              <a:lnSpc>
                <a:spcPct val="100000"/>
              </a:lnSpc>
            </a:pPr>
            <a:r>
              <a:rPr sz="1400" spc="-10" dirty="0">
                <a:latin typeface="Calibri"/>
                <a:cs typeface="Calibri"/>
              </a:rPr>
              <a:t>Pour</a:t>
            </a:r>
            <a:r>
              <a:rPr sz="1400" spc="114" dirty="0">
                <a:latin typeface="Calibri"/>
                <a:cs typeface="Calibri"/>
              </a:rPr>
              <a:t> </a:t>
            </a:r>
            <a:r>
              <a:rPr sz="1400" dirty="0">
                <a:latin typeface="Calibri"/>
                <a:cs typeface="Calibri"/>
              </a:rPr>
              <a:t>le</a:t>
            </a:r>
            <a:r>
              <a:rPr sz="1400" spc="114" dirty="0">
                <a:latin typeface="Calibri"/>
                <a:cs typeface="Calibri"/>
              </a:rPr>
              <a:t> </a:t>
            </a:r>
            <a:r>
              <a:rPr sz="1400" spc="-5" dirty="0">
                <a:latin typeface="Calibri"/>
                <a:cs typeface="Calibri"/>
              </a:rPr>
              <a:t>camion</a:t>
            </a:r>
            <a:r>
              <a:rPr sz="1400" spc="114" dirty="0">
                <a:latin typeface="Calibri"/>
                <a:cs typeface="Calibri"/>
              </a:rPr>
              <a:t> </a:t>
            </a:r>
            <a:r>
              <a:rPr sz="1400" dirty="0">
                <a:latin typeface="Calibri"/>
                <a:cs typeface="Calibri"/>
              </a:rPr>
              <a:t>isolé</a:t>
            </a:r>
            <a:r>
              <a:rPr sz="1400" spc="130" dirty="0">
                <a:latin typeface="Calibri"/>
                <a:cs typeface="Calibri"/>
              </a:rPr>
              <a:t> </a:t>
            </a:r>
            <a:r>
              <a:rPr sz="1400" spc="-10" dirty="0">
                <a:latin typeface="Calibri"/>
                <a:cs typeface="Calibri"/>
              </a:rPr>
              <a:t>et</a:t>
            </a:r>
            <a:r>
              <a:rPr sz="1400" spc="125" dirty="0">
                <a:latin typeface="Calibri"/>
                <a:cs typeface="Calibri"/>
              </a:rPr>
              <a:t> </a:t>
            </a:r>
            <a:r>
              <a:rPr sz="1400" dirty="0">
                <a:latin typeface="Calibri"/>
                <a:cs typeface="Calibri"/>
              </a:rPr>
              <a:t>le</a:t>
            </a:r>
            <a:r>
              <a:rPr sz="1400" spc="125" dirty="0">
                <a:latin typeface="Calibri"/>
                <a:cs typeface="Calibri"/>
              </a:rPr>
              <a:t> </a:t>
            </a:r>
            <a:r>
              <a:rPr sz="1400" spc="-5" dirty="0">
                <a:latin typeface="Calibri"/>
                <a:cs typeface="Calibri"/>
              </a:rPr>
              <a:t>train</a:t>
            </a:r>
            <a:r>
              <a:rPr sz="1400" spc="110" dirty="0">
                <a:latin typeface="Calibri"/>
                <a:cs typeface="Calibri"/>
              </a:rPr>
              <a:t> </a:t>
            </a:r>
            <a:r>
              <a:rPr sz="1400" spc="-20" dirty="0">
                <a:latin typeface="Calibri"/>
                <a:cs typeface="Calibri"/>
              </a:rPr>
              <a:t>routier,</a:t>
            </a:r>
            <a:r>
              <a:rPr sz="1400" spc="114" dirty="0">
                <a:latin typeface="Calibri"/>
                <a:cs typeface="Calibri"/>
              </a:rPr>
              <a:t> </a:t>
            </a:r>
            <a:r>
              <a:rPr sz="1400" dirty="0">
                <a:latin typeface="Calibri"/>
                <a:cs typeface="Calibri"/>
              </a:rPr>
              <a:t>la</a:t>
            </a:r>
            <a:r>
              <a:rPr sz="1400" spc="145" dirty="0">
                <a:latin typeface="Calibri"/>
                <a:cs typeface="Calibri"/>
              </a:rPr>
              <a:t> </a:t>
            </a:r>
            <a:r>
              <a:rPr sz="1400" spc="-5" dirty="0">
                <a:latin typeface="Calibri"/>
                <a:cs typeface="Calibri"/>
              </a:rPr>
              <a:t>délivrance</a:t>
            </a:r>
            <a:r>
              <a:rPr sz="1400" spc="130" dirty="0">
                <a:latin typeface="Calibri"/>
                <a:cs typeface="Calibri"/>
              </a:rPr>
              <a:t> </a:t>
            </a:r>
            <a:r>
              <a:rPr sz="1400" spc="-10" dirty="0">
                <a:latin typeface="Calibri"/>
                <a:cs typeface="Calibri"/>
              </a:rPr>
              <a:t>d’une</a:t>
            </a:r>
            <a:r>
              <a:rPr sz="1400" spc="130" dirty="0">
                <a:latin typeface="Calibri"/>
                <a:cs typeface="Calibri"/>
              </a:rPr>
              <a:t> </a:t>
            </a:r>
            <a:r>
              <a:rPr sz="1400" dirty="0">
                <a:latin typeface="Calibri"/>
                <a:cs typeface="Calibri"/>
              </a:rPr>
              <a:t>autorisation</a:t>
            </a:r>
            <a:r>
              <a:rPr sz="1400" spc="114" dirty="0">
                <a:latin typeface="Calibri"/>
                <a:cs typeface="Calibri"/>
              </a:rPr>
              <a:t> </a:t>
            </a:r>
            <a:r>
              <a:rPr sz="1400" spc="-5" dirty="0">
                <a:latin typeface="Calibri"/>
                <a:cs typeface="Calibri"/>
              </a:rPr>
              <a:t>de</a:t>
            </a:r>
            <a:r>
              <a:rPr sz="1400" spc="114" dirty="0">
                <a:latin typeface="Calibri"/>
                <a:cs typeface="Calibri"/>
              </a:rPr>
              <a:t> </a:t>
            </a:r>
            <a:r>
              <a:rPr sz="1400" spc="5" dirty="0">
                <a:latin typeface="Calibri"/>
                <a:cs typeface="Calibri"/>
              </a:rPr>
              <a:t>la</a:t>
            </a:r>
            <a:r>
              <a:rPr sz="1400" spc="114" dirty="0">
                <a:latin typeface="Calibri"/>
                <a:cs typeface="Calibri"/>
              </a:rPr>
              <a:t> </a:t>
            </a:r>
            <a:r>
              <a:rPr sz="1400" spc="-5" dirty="0">
                <a:latin typeface="Calibri"/>
                <a:cs typeface="Calibri"/>
              </a:rPr>
              <a:t>catégorie</a:t>
            </a:r>
            <a:r>
              <a:rPr sz="1400" spc="114" dirty="0">
                <a:latin typeface="Calibri"/>
                <a:cs typeface="Calibri"/>
              </a:rPr>
              <a:t> </a:t>
            </a:r>
            <a:r>
              <a:rPr sz="1400" dirty="0">
                <a:latin typeface="Calibri"/>
                <a:cs typeface="Calibri"/>
              </a:rPr>
              <a:t>1</a:t>
            </a:r>
            <a:r>
              <a:rPr sz="1400" spc="114" dirty="0">
                <a:latin typeface="Calibri"/>
                <a:cs typeface="Calibri"/>
              </a:rPr>
              <a:t> </a:t>
            </a:r>
            <a:r>
              <a:rPr sz="1400" spc="-25" dirty="0">
                <a:latin typeface="Calibri"/>
                <a:cs typeface="Calibri"/>
              </a:rPr>
              <a:t>n’est</a:t>
            </a:r>
            <a:r>
              <a:rPr sz="1400" spc="130" dirty="0">
                <a:latin typeface="Calibri"/>
                <a:cs typeface="Calibri"/>
              </a:rPr>
              <a:t> </a:t>
            </a:r>
            <a:r>
              <a:rPr sz="1400" spc="-5" dirty="0">
                <a:latin typeface="Calibri"/>
                <a:cs typeface="Calibri"/>
              </a:rPr>
              <a:t>pas</a:t>
            </a:r>
            <a:r>
              <a:rPr sz="1400" spc="140" dirty="0">
                <a:latin typeface="Calibri"/>
                <a:cs typeface="Calibri"/>
              </a:rPr>
              <a:t> </a:t>
            </a:r>
            <a:r>
              <a:rPr sz="1400" dirty="0">
                <a:latin typeface="Calibri"/>
                <a:cs typeface="Calibri"/>
              </a:rPr>
              <a:t>justifiée</a:t>
            </a:r>
            <a:endParaRPr sz="1400">
              <a:latin typeface="Calibri"/>
              <a:cs typeface="Calibri"/>
            </a:endParaRPr>
          </a:p>
          <a:p>
            <a:pPr marL="12700">
              <a:lnSpc>
                <a:spcPct val="100000"/>
              </a:lnSpc>
              <a:spcBef>
                <a:spcPts val="5"/>
              </a:spcBef>
            </a:pPr>
            <a:r>
              <a:rPr sz="1400" spc="-5" dirty="0">
                <a:latin typeface="Calibri"/>
                <a:cs typeface="Calibri"/>
              </a:rPr>
              <a:t>puisque</a:t>
            </a:r>
            <a:r>
              <a:rPr sz="1400" spc="10" dirty="0">
                <a:latin typeface="Calibri"/>
                <a:cs typeface="Calibri"/>
              </a:rPr>
              <a:t> </a:t>
            </a:r>
            <a:r>
              <a:rPr sz="1400" dirty="0">
                <a:latin typeface="Calibri"/>
                <a:cs typeface="Calibri"/>
              </a:rPr>
              <a:t>le</a:t>
            </a:r>
            <a:r>
              <a:rPr sz="1400" spc="5" dirty="0">
                <a:latin typeface="Calibri"/>
                <a:cs typeface="Calibri"/>
              </a:rPr>
              <a:t> </a:t>
            </a:r>
            <a:r>
              <a:rPr sz="1400" spc="-5" dirty="0">
                <a:latin typeface="Calibri"/>
                <a:cs typeface="Calibri"/>
              </a:rPr>
              <a:t>transport </a:t>
            </a:r>
            <a:r>
              <a:rPr sz="1400" spc="-10" dirty="0">
                <a:latin typeface="Calibri"/>
                <a:cs typeface="Calibri"/>
              </a:rPr>
              <a:t>répété</a:t>
            </a:r>
            <a:r>
              <a:rPr sz="1400" spc="20" dirty="0">
                <a:latin typeface="Calibri"/>
                <a:cs typeface="Calibri"/>
              </a:rPr>
              <a:t> </a:t>
            </a:r>
            <a:r>
              <a:rPr sz="1400" spc="-5" dirty="0">
                <a:latin typeface="Calibri"/>
                <a:cs typeface="Calibri"/>
              </a:rPr>
              <a:t>de</a:t>
            </a:r>
            <a:r>
              <a:rPr sz="1400" spc="5" dirty="0">
                <a:latin typeface="Calibri"/>
                <a:cs typeface="Calibri"/>
              </a:rPr>
              <a:t> </a:t>
            </a:r>
            <a:r>
              <a:rPr sz="1400" spc="-10" dirty="0">
                <a:latin typeface="Calibri"/>
                <a:cs typeface="Calibri"/>
              </a:rPr>
              <a:t>charges</a:t>
            </a:r>
            <a:r>
              <a:rPr sz="1400" spc="5" dirty="0">
                <a:latin typeface="Calibri"/>
                <a:cs typeface="Calibri"/>
              </a:rPr>
              <a:t> </a:t>
            </a:r>
            <a:r>
              <a:rPr sz="1400" spc="-10" dirty="0">
                <a:latin typeface="Calibri"/>
                <a:cs typeface="Calibri"/>
              </a:rPr>
              <a:t>avec</a:t>
            </a:r>
            <a:r>
              <a:rPr sz="1400" dirty="0">
                <a:latin typeface="Calibri"/>
                <a:cs typeface="Calibri"/>
              </a:rPr>
              <a:t> </a:t>
            </a:r>
            <a:r>
              <a:rPr sz="1400" spc="-5" dirty="0">
                <a:latin typeface="Calibri"/>
                <a:cs typeface="Calibri"/>
              </a:rPr>
              <a:t>un</a:t>
            </a:r>
            <a:r>
              <a:rPr sz="1400" spc="5" dirty="0">
                <a:latin typeface="Calibri"/>
                <a:cs typeface="Calibri"/>
              </a:rPr>
              <a:t> </a:t>
            </a:r>
            <a:r>
              <a:rPr sz="1400" spc="-5" dirty="0">
                <a:latin typeface="Calibri"/>
                <a:cs typeface="Calibri"/>
              </a:rPr>
              <a:t>tel</a:t>
            </a:r>
            <a:r>
              <a:rPr sz="1400" spc="5" dirty="0">
                <a:latin typeface="Calibri"/>
                <a:cs typeface="Calibri"/>
              </a:rPr>
              <a:t> </a:t>
            </a:r>
            <a:r>
              <a:rPr sz="1400" spc="-5" dirty="0">
                <a:latin typeface="Calibri"/>
                <a:cs typeface="Calibri"/>
              </a:rPr>
              <a:t>dépassement</a:t>
            </a:r>
            <a:r>
              <a:rPr sz="1400" spc="20" dirty="0">
                <a:latin typeface="Calibri"/>
                <a:cs typeface="Calibri"/>
              </a:rPr>
              <a:t> </a:t>
            </a:r>
            <a:r>
              <a:rPr sz="1400" spc="-10" dirty="0">
                <a:latin typeface="Calibri"/>
                <a:cs typeface="Calibri"/>
              </a:rPr>
              <a:t>exige</a:t>
            </a:r>
            <a:r>
              <a:rPr sz="1400" spc="20" dirty="0">
                <a:latin typeface="Calibri"/>
                <a:cs typeface="Calibri"/>
              </a:rPr>
              <a:t> </a:t>
            </a:r>
            <a:r>
              <a:rPr sz="1400" spc="-5" dirty="0">
                <a:latin typeface="Calibri"/>
                <a:cs typeface="Calibri"/>
              </a:rPr>
              <a:t>un</a:t>
            </a:r>
            <a:r>
              <a:rPr sz="1400" dirty="0">
                <a:latin typeface="Calibri"/>
                <a:cs typeface="Calibri"/>
              </a:rPr>
              <a:t> </a:t>
            </a:r>
            <a:r>
              <a:rPr sz="1400" spc="-5" dirty="0">
                <a:latin typeface="Calibri"/>
                <a:cs typeface="Calibri"/>
              </a:rPr>
              <a:t>véhicule</a:t>
            </a:r>
            <a:r>
              <a:rPr sz="1400" spc="10" dirty="0">
                <a:latin typeface="Calibri"/>
                <a:cs typeface="Calibri"/>
              </a:rPr>
              <a:t> </a:t>
            </a:r>
            <a:r>
              <a:rPr sz="1400" spc="-5" dirty="0">
                <a:latin typeface="Calibri"/>
                <a:cs typeface="Calibri"/>
              </a:rPr>
              <a:t>plus</a:t>
            </a:r>
            <a:r>
              <a:rPr sz="1400" spc="10" dirty="0">
                <a:latin typeface="Calibri"/>
                <a:cs typeface="Calibri"/>
              </a:rPr>
              <a:t> </a:t>
            </a:r>
            <a:r>
              <a:rPr sz="1400" spc="-5" dirty="0">
                <a:latin typeface="Calibri"/>
                <a:cs typeface="Calibri"/>
              </a:rPr>
              <a:t>approprié.</a:t>
            </a:r>
            <a:endParaRPr sz="1400">
              <a:latin typeface="Calibri"/>
              <a:cs typeface="Calibri"/>
            </a:endParaRPr>
          </a:p>
        </p:txBody>
      </p:sp>
      <p:grpSp>
        <p:nvGrpSpPr>
          <p:cNvPr id="4" name="object 4"/>
          <p:cNvGrpSpPr/>
          <p:nvPr/>
        </p:nvGrpSpPr>
        <p:grpSpPr>
          <a:xfrm>
            <a:off x="1187196" y="2557272"/>
            <a:ext cx="4622800" cy="1659889"/>
            <a:chOff x="1187196" y="2557272"/>
            <a:chExt cx="4622800" cy="1659889"/>
          </a:xfrm>
        </p:grpSpPr>
        <p:pic>
          <p:nvPicPr>
            <p:cNvPr id="5" name="object 5"/>
            <p:cNvPicPr/>
            <p:nvPr/>
          </p:nvPicPr>
          <p:blipFill>
            <a:blip r:embed="rId2" cstate="print"/>
            <a:stretch>
              <a:fillRect/>
            </a:stretch>
          </p:blipFill>
          <p:spPr>
            <a:xfrm>
              <a:off x="1187196" y="2557272"/>
              <a:ext cx="4183379" cy="1659635"/>
            </a:xfrm>
            <a:prstGeom prst="rect">
              <a:avLst/>
            </a:prstGeom>
          </p:spPr>
        </p:pic>
        <p:sp>
          <p:nvSpPr>
            <p:cNvPr id="6" name="object 6"/>
            <p:cNvSpPr/>
            <p:nvPr/>
          </p:nvSpPr>
          <p:spPr>
            <a:xfrm>
              <a:off x="5371337" y="2853690"/>
              <a:ext cx="425450" cy="1080770"/>
            </a:xfrm>
            <a:custGeom>
              <a:avLst/>
              <a:gdLst/>
              <a:ahLst/>
              <a:cxnLst/>
              <a:rect l="l" t="t" r="r" b="b"/>
              <a:pathLst>
                <a:path w="425450" h="1080770">
                  <a:moveTo>
                    <a:pt x="425196" y="0"/>
                  </a:moveTo>
                  <a:lnTo>
                    <a:pt x="0" y="0"/>
                  </a:lnTo>
                  <a:lnTo>
                    <a:pt x="0" y="1080516"/>
                  </a:lnTo>
                  <a:lnTo>
                    <a:pt x="425196" y="1080516"/>
                  </a:lnTo>
                  <a:lnTo>
                    <a:pt x="425196" y="0"/>
                  </a:lnTo>
                  <a:close/>
                </a:path>
              </a:pathLst>
            </a:custGeom>
            <a:solidFill>
              <a:srgbClr val="BADFE2"/>
            </a:solidFill>
          </p:spPr>
          <p:txBody>
            <a:bodyPr wrap="square" lIns="0" tIns="0" rIns="0" bIns="0" rtlCol="0"/>
            <a:lstStyle/>
            <a:p>
              <a:endParaRPr/>
            </a:p>
          </p:txBody>
        </p:sp>
        <p:sp>
          <p:nvSpPr>
            <p:cNvPr id="7" name="object 7"/>
            <p:cNvSpPr/>
            <p:nvPr/>
          </p:nvSpPr>
          <p:spPr>
            <a:xfrm>
              <a:off x="5371337" y="2853690"/>
              <a:ext cx="425450" cy="1080770"/>
            </a:xfrm>
            <a:custGeom>
              <a:avLst/>
              <a:gdLst/>
              <a:ahLst/>
              <a:cxnLst/>
              <a:rect l="l" t="t" r="r" b="b"/>
              <a:pathLst>
                <a:path w="425450" h="1080770">
                  <a:moveTo>
                    <a:pt x="0" y="1080516"/>
                  </a:moveTo>
                  <a:lnTo>
                    <a:pt x="425196" y="1080516"/>
                  </a:lnTo>
                  <a:lnTo>
                    <a:pt x="425196" y="0"/>
                  </a:lnTo>
                  <a:lnTo>
                    <a:pt x="0" y="0"/>
                  </a:lnTo>
                  <a:lnTo>
                    <a:pt x="0" y="1080516"/>
                  </a:lnTo>
                  <a:close/>
                </a:path>
              </a:pathLst>
            </a:custGeom>
            <a:ln w="25908">
              <a:solidFill>
                <a:srgbClr val="FF0000"/>
              </a:solidFill>
            </a:ln>
          </p:spPr>
          <p:txBody>
            <a:bodyPr wrap="square" lIns="0" tIns="0" rIns="0" bIns="0" rtlCol="0"/>
            <a:lstStyle/>
            <a:p>
              <a:endParaRPr/>
            </a:p>
          </p:txBody>
        </p:sp>
        <p:sp>
          <p:nvSpPr>
            <p:cNvPr id="8" name="object 8"/>
            <p:cNvSpPr/>
            <p:nvPr/>
          </p:nvSpPr>
          <p:spPr>
            <a:xfrm>
              <a:off x="5370575" y="2852928"/>
              <a:ext cx="425450" cy="1080135"/>
            </a:xfrm>
            <a:custGeom>
              <a:avLst/>
              <a:gdLst/>
              <a:ahLst/>
              <a:cxnLst/>
              <a:rect l="l" t="t" r="r" b="b"/>
              <a:pathLst>
                <a:path w="425450" h="1080135">
                  <a:moveTo>
                    <a:pt x="425450" y="0"/>
                  </a:moveTo>
                  <a:lnTo>
                    <a:pt x="0" y="1080135"/>
                  </a:lnTo>
                </a:path>
                <a:path w="425450" h="1080135">
                  <a:moveTo>
                    <a:pt x="0" y="0"/>
                  </a:moveTo>
                  <a:lnTo>
                    <a:pt x="425450" y="1080135"/>
                  </a:lnTo>
                </a:path>
              </a:pathLst>
            </a:custGeom>
            <a:ln w="9144">
              <a:solidFill>
                <a:srgbClr val="FF0000"/>
              </a:solidFill>
            </a:ln>
          </p:spPr>
          <p:txBody>
            <a:bodyPr wrap="square" lIns="0" tIns="0" rIns="0" bIns="0" rtlCol="0"/>
            <a:lstStyle/>
            <a:p>
              <a:endParaRPr/>
            </a:p>
          </p:txBody>
        </p:sp>
      </p:grpSp>
      <p:grpSp>
        <p:nvGrpSpPr>
          <p:cNvPr id="9" name="object 9"/>
          <p:cNvGrpSpPr/>
          <p:nvPr/>
        </p:nvGrpSpPr>
        <p:grpSpPr>
          <a:xfrm>
            <a:off x="1187196" y="4509515"/>
            <a:ext cx="7358380" cy="2030095"/>
            <a:chOff x="1187196" y="4509515"/>
            <a:chExt cx="7358380" cy="2030095"/>
          </a:xfrm>
        </p:grpSpPr>
        <p:pic>
          <p:nvPicPr>
            <p:cNvPr id="10" name="object 10"/>
            <p:cNvPicPr/>
            <p:nvPr/>
          </p:nvPicPr>
          <p:blipFill>
            <a:blip r:embed="rId3" cstate="print"/>
            <a:stretch>
              <a:fillRect/>
            </a:stretch>
          </p:blipFill>
          <p:spPr>
            <a:xfrm>
              <a:off x="1187196" y="4509515"/>
              <a:ext cx="6841235" cy="2029968"/>
            </a:xfrm>
            <a:prstGeom prst="rect">
              <a:avLst/>
            </a:prstGeom>
          </p:spPr>
        </p:pic>
        <p:sp>
          <p:nvSpPr>
            <p:cNvPr id="11" name="object 11"/>
            <p:cNvSpPr/>
            <p:nvPr/>
          </p:nvSpPr>
          <p:spPr>
            <a:xfrm>
              <a:off x="8029193" y="5086349"/>
              <a:ext cx="502920" cy="1153795"/>
            </a:xfrm>
            <a:custGeom>
              <a:avLst/>
              <a:gdLst/>
              <a:ahLst/>
              <a:cxnLst/>
              <a:rect l="l" t="t" r="r" b="b"/>
              <a:pathLst>
                <a:path w="502920" h="1153795">
                  <a:moveTo>
                    <a:pt x="502920" y="0"/>
                  </a:moveTo>
                  <a:lnTo>
                    <a:pt x="0" y="0"/>
                  </a:lnTo>
                  <a:lnTo>
                    <a:pt x="0" y="1153668"/>
                  </a:lnTo>
                  <a:lnTo>
                    <a:pt x="502920" y="1153668"/>
                  </a:lnTo>
                  <a:lnTo>
                    <a:pt x="502920" y="0"/>
                  </a:lnTo>
                  <a:close/>
                </a:path>
              </a:pathLst>
            </a:custGeom>
            <a:solidFill>
              <a:srgbClr val="BADFE2"/>
            </a:solidFill>
          </p:spPr>
          <p:txBody>
            <a:bodyPr wrap="square" lIns="0" tIns="0" rIns="0" bIns="0" rtlCol="0"/>
            <a:lstStyle/>
            <a:p>
              <a:endParaRPr/>
            </a:p>
          </p:txBody>
        </p:sp>
        <p:sp>
          <p:nvSpPr>
            <p:cNvPr id="12" name="object 12"/>
            <p:cNvSpPr/>
            <p:nvPr/>
          </p:nvSpPr>
          <p:spPr>
            <a:xfrm>
              <a:off x="8029193" y="5086349"/>
              <a:ext cx="502920" cy="1153795"/>
            </a:xfrm>
            <a:custGeom>
              <a:avLst/>
              <a:gdLst/>
              <a:ahLst/>
              <a:cxnLst/>
              <a:rect l="l" t="t" r="r" b="b"/>
              <a:pathLst>
                <a:path w="502920" h="1153795">
                  <a:moveTo>
                    <a:pt x="0" y="1153668"/>
                  </a:moveTo>
                  <a:lnTo>
                    <a:pt x="502920" y="1153668"/>
                  </a:lnTo>
                  <a:lnTo>
                    <a:pt x="502920" y="0"/>
                  </a:lnTo>
                  <a:lnTo>
                    <a:pt x="0" y="0"/>
                  </a:lnTo>
                  <a:lnTo>
                    <a:pt x="0" y="1153668"/>
                  </a:lnTo>
                  <a:close/>
                </a:path>
              </a:pathLst>
            </a:custGeom>
            <a:ln w="25908">
              <a:solidFill>
                <a:srgbClr val="FF0000"/>
              </a:solidFill>
            </a:ln>
          </p:spPr>
          <p:txBody>
            <a:bodyPr wrap="square" lIns="0" tIns="0" rIns="0" bIns="0" rtlCol="0"/>
            <a:lstStyle/>
            <a:p>
              <a:endParaRPr/>
            </a:p>
          </p:txBody>
        </p:sp>
        <p:sp>
          <p:nvSpPr>
            <p:cNvPr id="13" name="object 13"/>
            <p:cNvSpPr/>
            <p:nvPr/>
          </p:nvSpPr>
          <p:spPr>
            <a:xfrm>
              <a:off x="8028431" y="5085587"/>
              <a:ext cx="504190" cy="1153795"/>
            </a:xfrm>
            <a:custGeom>
              <a:avLst/>
              <a:gdLst/>
              <a:ahLst/>
              <a:cxnLst/>
              <a:rect l="l" t="t" r="r" b="b"/>
              <a:pathLst>
                <a:path w="504190" h="1153795">
                  <a:moveTo>
                    <a:pt x="503682" y="0"/>
                  </a:moveTo>
                  <a:lnTo>
                    <a:pt x="0" y="1153693"/>
                  </a:lnTo>
                </a:path>
                <a:path w="504190" h="1153795">
                  <a:moveTo>
                    <a:pt x="0" y="0"/>
                  </a:moveTo>
                  <a:lnTo>
                    <a:pt x="503682" y="1153693"/>
                  </a:lnTo>
                </a:path>
              </a:pathLst>
            </a:custGeom>
            <a:ln w="9144">
              <a:solidFill>
                <a:srgbClr val="FF0000"/>
              </a:solidFill>
            </a:ln>
          </p:spPr>
          <p:txBody>
            <a:bodyPr wrap="square" lIns="0" tIns="0" rIns="0" bIns="0" rtlCol="0"/>
            <a:lstStyle/>
            <a:p>
              <a:endParaRPr/>
            </a:p>
          </p:txBody>
        </p:sp>
      </p:gr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3" name="object 3"/>
          <p:cNvSpPr txBox="1"/>
          <p:nvPr/>
        </p:nvSpPr>
        <p:spPr>
          <a:xfrm>
            <a:off x="546303" y="872489"/>
            <a:ext cx="7905750" cy="2075568"/>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Calibri"/>
                <a:cs typeface="Calibri"/>
              </a:rPr>
              <a:t>Catégorie</a:t>
            </a:r>
            <a:r>
              <a:rPr sz="1400" b="1" u="sng" spc="-40" dirty="0">
                <a:uFill>
                  <a:solidFill>
                    <a:srgbClr val="000000"/>
                  </a:solidFill>
                </a:uFill>
                <a:latin typeface="Calibri"/>
                <a:cs typeface="Calibri"/>
              </a:rPr>
              <a:t> </a:t>
            </a:r>
            <a:r>
              <a:rPr sz="1400" b="1" u="sng" dirty="0">
                <a:uFill>
                  <a:solidFill>
                    <a:srgbClr val="000000"/>
                  </a:solidFill>
                </a:uFill>
                <a:latin typeface="Calibri"/>
                <a:cs typeface="Calibri"/>
              </a:rPr>
              <a:t>1</a:t>
            </a:r>
            <a:r>
              <a:rPr sz="1400" b="1" u="sng" spc="-10" dirty="0">
                <a:uFill>
                  <a:solidFill>
                    <a:srgbClr val="000000"/>
                  </a:solidFill>
                </a:uFill>
                <a:latin typeface="Calibri"/>
                <a:cs typeface="Calibri"/>
              </a:rPr>
              <a:t> </a:t>
            </a:r>
            <a:r>
              <a:rPr sz="1400" b="1" u="sng" dirty="0">
                <a:uFill>
                  <a:solidFill>
                    <a:srgbClr val="000000"/>
                  </a:solidFill>
                </a:uFill>
                <a:latin typeface="Calibri"/>
                <a:cs typeface="Calibri"/>
              </a:rPr>
              <a:t>– </a:t>
            </a:r>
            <a:r>
              <a:rPr sz="1400" b="1" u="sng" spc="-20" dirty="0">
                <a:uFill>
                  <a:solidFill>
                    <a:srgbClr val="000000"/>
                  </a:solidFill>
                </a:uFill>
                <a:latin typeface="Calibri"/>
                <a:cs typeface="Calibri"/>
              </a:rPr>
              <a:t>largeur,</a:t>
            </a:r>
            <a:r>
              <a:rPr sz="1400" b="1" u="sng" spc="-35" dirty="0">
                <a:uFill>
                  <a:solidFill>
                    <a:srgbClr val="000000"/>
                  </a:solidFill>
                </a:uFill>
                <a:latin typeface="Calibri"/>
                <a:cs typeface="Calibri"/>
              </a:rPr>
              <a:t> </a:t>
            </a:r>
            <a:r>
              <a:rPr sz="1400" b="1" u="sng" spc="-5" dirty="0">
                <a:uFill>
                  <a:solidFill>
                    <a:srgbClr val="000000"/>
                  </a:solidFill>
                </a:uFill>
                <a:latin typeface="Calibri"/>
                <a:cs typeface="Calibri"/>
              </a:rPr>
              <a:t>hauteur</a:t>
            </a:r>
            <a:r>
              <a:rPr sz="1400" b="1" u="sng" spc="-35" dirty="0">
                <a:uFill>
                  <a:solidFill>
                    <a:srgbClr val="000000"/>
                  </a:solidFill>
                </a:uFill>
                <a:latin typeface="Calibri"/>
                <a:cs typeface="Calibri"/>
              </a:rPr>
              <a:t> </a:t>
            </a:r>
            <a:r>
              <a:rPr sz="1400" b="1" u="sng" spc="-10" dirty="0">
                <a:uFill>
                  <a:solidFill>
                    <a:srgbClr val="000000"/>
                  </a:solidFill>
                </a:uFill>
                <a:latin typeface="Calibri"/>
                <a:cs typeface="Calibri"/>
              </a:rPr>
              <a:t>et </a:t>
            </a:r>
            <a:r>
              <a:rPr sz="1400" b="1" u="sng" dirty="0">
                <a:uFill>
                  <a:solidFill>
                    <a:srgbClr val="000000"/>
                  </a:solidFill>
                </a:uFill>
                <a:latin typeface="Calibri"/>
                <a:cs typeface="Calibri"/>
              </a:rPr>
              <a:t>masse</a:t>
            </a:r>
            <a:r>
              <a:rPr sz="1400" b="1" u="sng" spc="-20" dirty="0">
                <a:uFill>
                  <a:solidFill>
                    <a:srgbClr val="000000"/>
                  </a:solidFill>
                </a:uFill>
                <a:latin typeface="Calibri"/>
                <a:cs typeface="Calibri"/>
              </a:rPr>
              <a:t> </a:t>
            </a:r>
            <a:r>
              <a:rPr sz="1400" b="1" u="sng" spc="-5" dirty="0">
                <a:uFill>
                  <a:solidFill>
                    <a:srgbClr val="000000"/>
                  </a:solidFill>
                </a:uFill>
                <a:latin typeface="Calibri"/>
                <a:cs typeface="Calibri"/>
              </a:rPr>
              <a:t>maximale</a:t>
            </a:r>
            <a:r>
              <a:rPr sz="1400" b="1" u="sng" spc="-35" dirty="0">
                <a:uFill>
                  <a:solidFill>
                    <a:srgbClr val="000000"/>
                  </a:solidFill>
                </a:uFill>
                <a:latin typeface="Calibri"/>
                <a:cs typeface="Calibri"/>
              </a:rPr>
              <a:t> </a:t>
            </a:r>
            <a:r>
              <a:rPr sz="1400" b="1" u="sng" dirty="0">
                <a:uFill>
                  <a:solidFill>
                    <a:srgbClr val="000000"/>
                  </a:solidFill>
                </a:uFill>
                <a:latin typeface="Calibri"/>
                <a:cs typeface="Calibri"/>
              </a:rPr>
              <a:t>autorisée</a:t>
            </a:r>
            <a:endParaRPr sz="1400" dirty="0">
              <a:latin typeface="Calibri"/>
              <a:cs typeface="Calibri"/>
            </a:endParaRPr>
          </a:p>
          <a:p>
            <a:pPr>
              <a:lnSpc>
                <a:spcPct val="100000"/>
              </a:lnSpc>
              <a:spcBef>
                <a:spcPts val="45"/>
              </a:spcBef>
            </a:pPr>
            <a:endParaRPr sz="1200" dirty="0">
              <a:latin typeface="Calibri"/>
              <a:cs typeface="Calibri"/>
            </a:endParaRPr>
          </a:p>
          <a:p>
            <a:pPr marL="12700" marR="4311650">
              <a:lnSpc>
                <a:spcPct val="200000"/>
              </a:lnSpc>
            </a:pPr>
            <a:r>
              <a:rPr sz="1200" dirty="0">
                <a:latin typeface="Calibri"/>
                <a:cs typeface="Calibri"/>
              </a:rPr>
              <a:t>En</a:t>
            </a:r>
            <a:r>
              <a:rPr sz="1200" spc="-10" dirty="0">
                <a:latin typeface="Calibri"/>
                <a:cs typeface="Calibri"/>
              </a:rPr>
              <a:t> </a:t>
            </a:r>
            <a:r>
              <a:rPr sz="1200" spc="-5" dirty="0">
                <a:latin typeface="Calibri"/>
                <a:cs typeface="Calibri"/>
              </a:rPr>
              <a:t>ce</a:t>
            </a:r>
            <a:r>
              <a:rPr sz="1200" spc="15" dirty="0">
                <a:latin typeface="Calibri"/>
                <a:cs typeface="Calibri"/>
              </a:rPr>
              <a:t> </a:t>
            </a:r>
            <a:r>
              <a:rPr sz="1200" dirty="0">
                <a:latin typeface="Calibri"/>
                <a:cs typeface="Calibri"/>
              </a:rPr>
              <a:t>qui</a:t>
            </a:r>
            <a:r>
              <a:rPr sz="1200" spc="-20" dirty="0">
                <a:latin typeface="Calibri"/>
                <a:cs typeface="Calibri"/>
              </a:rPr>
              <a:t> </a:t>
            </a:r>
            <a:r>
              <a:rPr sz="1200" spc="-5" dirty="0">
                <a:latin typeface="Calibri"/>
                <a:cs typeface="Calibri"/>
              </a:rPr>
              <a:t>concerne </a:t>
            </a:r>
            <a:r>
              <a:rPr sz="1200" dirty="0">
                <a:latin typeface="Calibri"/>
                <a:cs typeface="Calibri"/>
              </a:rPr>
              <a:t>la</a:t>
            </a:r>
            <a:r>
              <a:rPr sz="1200" spc="-10" dirty="0">
                <a:latin typeface="Calibri"/>
                <a:cs typeface="Calibri"/>
              </a:rPr>
              <a:t> </a:t>
            </a:r>
            <a:r>
              <a:rPr sz="1200" spc="-20" dirty="0">
                <a:latin typeface="Calibri"/>
                <a:cs typeface="Calibri"/>
              </a:rPr>
              <a:t>largeur, </a:t>
            </a:r>
            <a:r>
              <a:rPr sz="1200" dirty="0">
                <a:latin typeface="Calibri"/>
                <a:cs typeface="Calibri"/>
              </a:rPr>
              <a:t>le </a:t>
            </a:r>
            <a:r>
              <a:rPr sz="1200" spc="-5" dirty="0">
                <a:latin typeface="Calibri"/>
                <a:cs typeface="Calibri"/>
              </a:rPr>
              <a:t>maximum</a:t>
            </a:r>
            <a:r>
              <a:rPr sz="1200" spc="5" dirty="0">
                <a:latin typeface="Calibri"/>
                <a:cs typeface="Calibri"/>
              </a:rPr>
              <a:t> </a:t>
            </a:r>
            <a:r>
              <a:rPr sz="1200" spc="-5" dirty="0">
                <a:latin typeface="Calibri"/>
                <a:cs typeface="Calibri"/>
              </a:rPr>
              <a:t>est</a:t>
            </a:r>
            <a:r>
              <a:rPr sz="1200" spc="10"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3,00</a:t>
            </a:r>
            <a:r>
              <a:rPr sz="1200" spc="5" dirty="0">
                <a:latin typeface="Calibri"/>
                <a:cs typeface="Calibri"/>
              </a:rPr>
              <a:t> </a:t>
            </a:r>
            <a:r>
              <a:rPr sz="1200" dirty="0">
                <a:latin typeface="Calibri"/>
                <a:cs typeface="Calibri"/>
              </a:rPr>
              <a:t>m. </a:t>
            </a:r>
            <a:r>
              <a:rPr sz="1200" spc="5" dirty="0">
                <a:latin typeface="Calibri"/>
                <a:cs typeface="Calibri"/>
              </a:rPr>
              <a:t> </a:t>
            </a:r>
            <a:r>
              <a:rPr sz="1200" dirty="0">
                <a:latin typeface="Calibri"/>
                <a:cs typeface="Calibri"/>
              </a:rPr>
              <a:t>En</a:t>
            </a:r>
            <a:r>
              <a:rPr sz="1200" spc="-10" dirty="0">
                <a:latin typeface="Calibri"/>
                <a:cs typeface="Calibri"/>
              </a:rPr>
              <a:t> </a:t>
            </a:r>
            <a:r>
              <a:rPr sz="1200" spc="-5" dirty="0">
                <a:latin typeface="Calibri"/>
                <a:cs typeface="Calibri"/>
              </a:rPr>
              <a:t>ce</a:t>
            </a:r>
            <a:r>
              <a:rPr sz="1200" spc="10" dirty="0">
                <a:latin typeface="Calibri"/>
                <a:cs typeface="Calibri"/>
              </a:rPr>
              <a:t> </a:t>
            </a:r>
            <a:r>
              <a:rPr sz="1200" dirty="0">
                <a:latin typeface="Calibri"/>
                <a:cs typeface="Calibri"/>
              </a:rPr>
              <a:t>qui</a:t>
            </a:r>
            <a:r>
              <a:rPr sz="1200" spc="-20" dirty="0">
                <a:latin typeface="Calibri"/>
                <a:cs typeface="Calibri"/>
              </a:rPr>
              <a:t> </a:t>
            </a:r>
            <a:r>
              <a:rPr sz="1200" spc="-5" dirty="0">
                <a:latin typeface="Calibri"/>
                <a:cs typeface="Calibri"/>
              </a:rPr>
              <a:t>concerne</a:t>
            </a:r>
            <a:r>
              <a:rPr sz="1200" spc="-10" dirty="0">
                <a:latin typeface="Calibri"/>
                <a:cs typeface="Calibri"/>
              </a:rPr>
              <a:t> </a:t>
            </a:r>
            <a:r>
              <a:rPr sz="1200" dirty="0">
                <a:latin typeface="Calibri"/>
                <a:cs typeface="Calibri"/>
              </a:rPr>
              <a:t>la</a:t>
            </a:r>
            <a:r>
              <a:rPr sz="1200" spc="-10" dirty="0">
                <a:latin typeface="Calibri"/>
                <a:cs typeface="Calibri"/>
              </a:rPr>
              <a:t> </a:t>
            </a:r>
            <a:r>
              <a:rPr sz="1200" spc="-15" dirty="0">
                <a:latin typeface="Calibri"/>
                <a:cs typeface="Calibri"/>
              </a:rPr>
              <a:t>hauteur,</a:t>
            </a:r>
            <a:r>
              <a:rPr sz="1200" spc="-35" dirty="0">
                <a:latin typeface="Calibri"/>
                <a:cs typeface="Calibri"/>
              </a:rPr>
              <a:t> </a:t>
            </a:r>
            <a:r>
              <a:rPr sz="1200" dirty="0">
                <a:latin typeface="Calibri"/>
                <a:cs typeface="Calibri"/>
              </a:rPr>
              <a:t>le</a:t>
            </a:r>
            <a:r>
              <a:rPr sz="1200" spc="-5" dirty="0">
                <a:latin typeface="Calibri"/>
                <a:cs typeface="Calibri"/>
              </a:rPr>
              <a:t> maximum</a:t>
            </a:r>
            <a:r>
              <a:rPr sz="1200" spc="10" dirty="0">
                <a:latin typeface="Calibri"/>
                <a:cs typeface="Calibri"/>
              </a:rPr>
              <a:t> </a:t>
            </a:r>
            <a:r>
              <a:rPr sz="1200" spc="-5" dirty="0">
                <a:latin typeface="Calibri"/>
                <a:cs typeface="Calibri"/>
              </a:rPr>
              <a:t>est </a:t>
            </a:r>
            <a:r>
              <a:rPr sz="1200" dirty="0">
                <a:latin typeface="Calibri"/>
                <a:cs typeface="Calibri"/>
              </a:rPr>
              <a:t>de</a:t>
            </a:r>
            <a:r>
              <a:rPr sz="1200" spc="-10" dirty="0">
                <a:latin typeface="Calibri"/>
                <a:cs typeface="Calibri"/>
              </a:rPr>
              <a:t> </a:t>
            </a:r>
            <a:r>
              <a:rPr sz="1200" dirty="0">
                <a:latin typeface="Calibri"/>
                <a:cs typeface="Calibri"/>
              </a:rPr>
              <a:t>4,30</a:t>
            </a:r>
            <a:r>
              <a:rPr sz="1200" spc="20" dirty="0">
                <a:latin typeface="Calibri"/>
                <a:cs typeface="Calibri"/>
              </a:rPr>
              <a:t> </a:t>
            </a:r>
            <a:r>
              <a:rPr sz="1200" dirty="0">
                <a:latin typeface="Calibri"/>
                <a:cs typeface="Calibri"/>
              </a:rPr>
              <a:t>m.</a:t>
            </a:r>
          </a:p>
          <a:p>
            <a:pPr>
              <a:lnSpc>
                <a:spcPct val="100000"/>
              </a:lnSpc>
              <a:spcBef>
                <a:spcPts val="40"/>
              </a:spcBef>
            </a:pPr>
            <a:endParaRPr sz="1200" dirty="0">
              <a:latin typeface="Calibri"/>
              <a:cs typeface="Calibri"/>
            </a:endParaRPr>
          </a:p>
          <a:p>
            <a:pPr marL="12700">
              <a:lnSpc>
                <a:spcPct val="100000"/>
              </a:lnSpc>
            </a:pPr>
            <a:r>
              <a:rPr sz="1200" spc="-5" dirty="0">
                <a:latin typeface="Calibri"/>
                <a:cs typeface="Calibri"/>
              </a:rPr>
              <a:t>La</a:t>
            </a:r>
            <a:r>
              <a:rPr sz="1200" spc="204" dirty="0">
                <a:latin typeface="Calibri"/>
                <a:cs typeface="Calibri"/>
              </a:rPr>
              <a:t> </a:t>
            </a:r>
            <a:r>
              <a:rPr sz="1200" dirty="0">
                <a:latin typeface="Calibri"/>
                <a:cs typeface="Calibri"/>
              </a:rPr>
              <a:t>masse</a:t>
            </a:r>
            <a:r>
              <a:rPr sz="1200" spc="225" dirty="0">
                <a:latin typeface="Calibri"/>
                <a:cs typeface="Calibri"/>
              </a:rPr>
              <a:t> </a:t>
            </a:r>
            <a:r>
              <a:rPr sz="1200" dirty="0">
                <a:latin typeface="Calibri"/>
                <a:cs typeface="Calibri"/>
              </a:rPr>
              <a:t>maximale</a:t>
            </a:r>
            <a:r>
              <a:rPr sz="1200" spc="210" dirty="0">
                <a:latin typeface="Calibri"/>
                <a:cs typeface="Calibri"/>
              </a:rPr>
              <a:t> </a:t>
            </a:r>
            <a:r>
              <a:rPr sz="1200" spc="-5" dirty="0">
                <a:latin typeface="Calibri"/>
                <a:cs typeface="Calibri"/>
              </a:rPr>
              <a:t>autorisée</a:t>
            </a:r>
            <a:r>
              <a:rPr sz="1200" spc="215" dirty="0">
                <a:latin typeface="Calibri"/>
                <a:cs typeface="Calibri"/>
              </a:rPr>
              <a:t> </a:t>
            </a:r>
            <a:r>
              <a:rPr sz="1200" dirty="0">
                <a:latin typeface="Calibri"/>
                <a:cs typeface="Calibri"/>
              </a:rPr>
              <a:t>du</a:t>
            </a:r>
            <a:r>
              <a:rPr sz="1200" spc="210" dirty="0">
                <a:latin typeface="Calibri"/>
                <a:cs typeface="Calibri"/>
              </a:rPr>
              <a:t> </a:t>
            </a:r>
            <a:r>
              <a:rPr sz="1200" spc="-5" dirty="0">
                <a:latin typeface="Calibri"/>
                <a:cs typeface="Calibri"/>
              </a:rPr>
              <a:t>véhicule</a:t>
            </a:r>
            <a:r>
              <a:rPr sz="1200" spc="215" dirty="0">
                <a:latin typeface="Calibri"/>
                <a:cs typeface="Calibri"/>
              </a:rPr>
              <a:t> </a:t>
            </a:r>
            <a:r>
              <a:rPr sz="1200" spc="-10" dirty="0">
                <a:latin typeface="Calibri"/>
                <a:cs typeface="Calibri"/>
              </a:rPr>
              <a:t>routier</a:t>
            </a:r>
            <a:r>
              <a:rPr sz="1200" spc="215" dirty="0">
                <a:latin typeface="Calibri"/>
                <a:cs typeface="Calibri"/>
              </a:rPr>
              <a:t> </a:t>
            </a:r>
            <a:r>
              <a:rPr sz="1200" dirty="0">
                <a:latin typeface="Calibri"/>
                <a:cs typeface="Calibri"/>
              </a:rPr>
              <a:t>ou</a:t>
            </a:r>
            <a:r>
              <a:rPr sz="1200" spc="210" dirty="0">
                <a:latin typeface="Calibri"/>
                <a:cs typeface="Calibri"/>
              </a:rPr>
              <a:t> </a:t>
            </a:r>
            <a:r>
              <a:rPr sz="1200" spc="-5" dirty="0">
                <a:latin typeface="Calibri"/>
                <a:cs typeface="Calibri"/>
              </a:rPr>
              <a:t>ensemble</a:t>
            </a:r>
            <a:r>
              <a:rPr sz="1200" spc="215" dirty="0">
                <a:latin typeface="Calibri"/>
                <a:cs typeface="Calibri"/>
              </a:rPr>
              <a:t> </a:t>
            </a:r>
            <a:r>
              <a:rPr sz="1200" dirty="0">
                <a:latin typeface="Calibri"/>
                <a:cs typeface="Calibri"/>
              </a:rPr>
              <a:t>de</a:t>
            </a:r>
            <a:r>
              <a:rPr sz="1200" spc="210" dirty="0">
                <a:latin typeface="Calibri"/>
                <a:cs typeface="Calibri"/>
              </a:rPr>
              <a:t> </a:t>
            </a:r>
            <a:r>
              <a:rPr sz="1200" spc="-5" dirty="0">
                <a:latin typeface="Calibri"/>
                <a:cs typeface="Calibri"/>
              </a:rPr>
              <a:t>véhicules</a:t>
            </a:r>
            <a:r>
              <a:rPr sz="1200" spc="225" dirty="0">
                <a:latin typeface="Calibri"/>
                <a:cs typeface="Calibri"/>
              </a:rPr>
              <a:t> </a:t>
            </a:r>
            <a:r>
              <a:rPr sz="1200" spc="-5" dirty="0">
                <a:latin typeface="Calibri"/>
                <a:cs typeface="Calibri"/>
              </a:rPr>
              <a:t>couplés</a:t>
            </a:r>
            <a:r>
              <a:rPr sz="1200" spc="210" dirty="0">
                <a:latin typeface="Calibri"/>
                <a:cs typeface="Calibri"/>
              </a:rPr>
              <a:t> </a:t>
            </a:r>
            <a:r>
              <a:rPr sz="1200" dirty="0">
                <a:latin typeface="Calibri"/>
                <a:cs typeface="Calibri"/>
              </a:rPr>
              <a:t>ne</a:t>
            </a:r>
            <a:r>
              <a:rPr sz="1200" spc="200" dirty="0">
                <a:latin typeface="Calibri"/>
                <a:cs typeface="Calibri"/>
              </a:rPr>
              <a:t> </a:t>
            </a:r>
            <a:r>
              <a:rPr sz="1200" spc="-5" dirty="0">
                <a:latin typeface="Calibri"/>
                <a:cs typeface="Calibri"/>
              </a:rPr>
              <a:t>peut</a:t>
            </a:r>
            <a:r>
              <a:rPr sz="1200" spc="210" dirty="0">
                <a:latin typeface="Calibri"/>
                <a:cs typeface="Calibri"/>
              </a:rPr>
              <a:t> </a:t>
            </a:r>
            <a:r>
              <a:rPr sz="1200" spc="-5" dirty="0">
                <a:latin typeface="Calibri"/>
                <a:cs typeface="Calibri"/>
              </a:rPr>
              <a:t>pas</a:t>
            </a:r>
            <a:r>
              <a:rPr sz="1200" spc="204" dirty="0">
                <a:latin typeface="Calibri"/>
                <a:cs typeface="Calibri"/>
              </a:rPr>
              <a:t> </a:t>
            </a:r>
            <a:r>
              <a:rPr sz="1200" spc="-10" dirty="0">
                <a:latin typeface="Calibri"/>
                <a:cs typeface="Calibri"/>
              </a:rPr>
              <a:t>être</a:t>
            </a:r>
            <a:r>
              <a:rPr sz="1200" spc="215" dirty="0">
                <a:latin typeface="Calibri"/>
                <a:cs typeface="Calibri"/>
              </a:rPr>
              <a:t> </a:t>
            </a:r>
            <a:r>
              <a:rPr sz="1200" spc="-5" dirty="0">
                <a:latin typeface="Calibri"/>
                <a:cs typeface="Calibri"/>
              </a:rPr>
              <a:t>supérieure</a:t>
            </a:r>
            <a:r>
              <a:rPr sz="1200" spc="210" dirty="0">
                <a:latin typeface="Calibri"/>
                <a:cs typeface="Calibri"/>
              </a:rPr>
              <a:t> </a:t>
            </a:r>
            <a:r>
              <a:rPr sz="1200" dirty="0">
                <a:latin typeface="Calibri"/>
                <a:cs typeface="Calibri"/>
              </a:rPr>
              <a:t>à</a:t>
            </a:r>
            <a:r>
              <a:rPr sz="1200" spc="210" dirty="0">
                <a:latin typeface="Calibri"/>
                <a:cs typeface="Calibri"/>
              </a:rPr>
              <a:t> </a:t>
            </a:r>
            <a:r>
              <a:rPr sz="1200" dirty="0">
                <a:latin typeface="Calibri"/>
                <a:cs typeface="Calibri"/>
              </a:rPr>
              <a:t>44,00</a:t>
            </a:r>
          </a:p>
          <a:p>
            <a:pPr marL="12700">
              <a:lnSpc>
                <a:spcPct val="100000"/>
              </a:lnSpc>
            </a:pPr>
            <a:r>
              <a:rPr sz="1200" spc="-5" dirty="0">
                <a:latin typeface="Calibri"/>
                <a:cs typeface="Calibri"/>
              </a:rPr>
              <a:t>tonnes,</a:t>
            </a:r>
            <a:r>
              <a:rPr sz="1200" spc="-15" dirty="0">
                <a:latin typeface="Calibri"/>
                <a:cs typeface="Calibri"/>
              </a:rPr>
              <a:t> </a:t>
            </a:r>
            <a:r>
              <a:rPr sz="1200" dirty="0">
                <a:latin typeface="Calibri"/>
                <a:cs typeface="Calibri"/>
              </a:rPr>
              <a:t>à</a:t>
            </a:r>
            <a:r>
              <a:rPr sz="1200" spc="5" dirty="0">
                <a:latin typeface="Calibri"/>
                <a:cs typeface="Calibri"/>
              </a:rPr>
              <a:t> </a:t>
            </a:r>
            <a:r>
              <a:rPr sz="1200" spc="-15" dirty="0">
                <a:latin typeface="Calibri"/>
                <a:cs typeface="Calibri"/>
              </a:rPr>
              <a:t>l’exception</a:t>
            </a:r>
            <a:r>
              <a:rPr sz="1200" spc="-10" dirty="0">
                <a:latin typeface="Calibri"/>
                <a:cs typeface="Calibri"/>
              </a:rPr>
              <a:t> </a:t>
            </a:r>
            <a:r>
              <a:rPr sz="1200" dirty="0">
                <a:latin typeface="Calibri"/>
                <a:cs typeface="Calibri"/>
              </a:rPr>
              <a:t>du</a:t>
            </a:r>
            <a:r>
              <a:rPr sz="1200" spc="-10" dirty="0">
                <a:latin typeface="Calibri"/>
                <a:cs typeface="Calibri"/>
              </a:rPr>
              <a:t> </a:t>
            </a:r>
            <a:r>
              <a:rPr sz="1200" spc="-5" dirty="0">
                <a:latin typeface="Calibri"/>
                <a:cs typeface="Calibri"/>
              </a:rPr>
              <a:t>véhicule</a:t>
            </a:r>
            <a:r>
              <a:rPr sz="1200" spc="-15" dirty="0">
                <a:latin typeface="Calibri"/>
                <a:cs typeface="Calibri"/>
              </a:rPr>
              <a:t> </a:t>
            </a:r>
            <a:r>
              <a:rPr sz="1200" dirty="0">
                <a:latin typeface="Calibri"/>
                <a:cs typeface="Calibri"/>
              </a:rPr>
              <a:t>isolé</a:t>
            </a:r>
            <a:r>
              <a:rPr sz="1200" spc="25" dirty="0">
                <a:latin typeface="Calibri"/>
                <a:cs typeface="Calibri"/>
              </a:rPr>
              <a:t> </a:t>
            </a:r>
            <a:r>
              <a:rPr sz="1200" dirty="0">
                <a:latin typeface="Calibri"/>
                <a:cs typeface="Calibri"/>
              </a:rPr>
              <a:t>à</a:t>
            </a:r>
            <a:r>
              <a:rPr sz="1200" spc="-5" dirty="0">
                <a:latin typeface="Calibri"/>
                <a:cs typeface="Calibri"/>
              </a:rPr>
              <a:t> </a:t>
            </a:r>
            <a:r>
              <a:rPr sz="1200" dirty="0">
                <a:latin typeface="Calibri"/>
                <a:cs typeface="Calibri"/>
              </a:rPr>
              <a:t>5</a:t>
            </a:r>
            <a:r>
              <a:rPr sz="1200" spc="10" dirty="0">
                <a:latin typeface="Calibri"/>
                <a:cs typeface="Calibri"/>
              </a:rPr>
              <a:t> </a:t>
            </a:r>
            <a:r>
              <a:rPr sz="1200" dirty="0">
                <a:latin typeface="Calibri"/>
                <a:cs typeface="Calibri"/>
              </a:rPr>
              <a:t>essieux</a:t>
            </a:r>
            <a:r>
              <a:rPr sz="1200" spc="20" dirty="0">
                <a:latin typeface="Calibri"/>
                <a:cs typeface="Calibri"/>
              </a:rPr>
              <a:t> </a:t>
            </a:r>
            <a:r>
              <a:rPr sz="1200" dirty="0">
                <a:latin typeface="Calibri"/>
                <a:cs typeface="Calibri"/>
              </a:rPr>
              <a:t>pour</a:t>
            </a:r>
            <a:r>
              <a:rPr sz="1200" spc="-15" dirty="0">
                <a:latin typeface="Calibri"/>
                <a:cs typeface="Calibri"/>
              </a:rPr>
              <a:t> </a:t>
            </a:r>
            <a:r>
              <a:rPr sz="1200" dirty="0">
                <a:latin typeface="Calibri"/>
                <a:cs typeface="Calibri"/>
              </a:rPr>
              <a:t>lequel</a:t>
            </a:r>
            <a:r>
              <a:rPr sz="1200" spc="-15" dirty="0">
                <a:latin typeface="Calibri"/>
                <a:cs typeface="Calibri"/>
              </a:rPr>
              <a:t> </a:t>
            </a:r>
            <a:r>
              <a:rPr sz="1200" spc="-10" dirty="0">
                <a:latin typeface="Calibri"/>
                <a:cs typeface="Calibri"/>
              </a:rPr>
              <a:t>cette</a:t>
            </a:r>
            <a:r>
              <a:rPr sz="1200" dirty="0">
                <a:latin typeface="Calibri"/>
                <a:cs typeface="Calibri"/>
              </a:rPr>
              <a:t> masse</a:t>
            </a:r>
            <a:r>
              <a:rPr sz="1200" spc="20" dirty="0">
                <a:latin typeface="Calibri"/>
                <a:cs typeface="Calibri"/>
              </a:rPr>
              <a:t> </a:t>
            </a:r>
            <a:r>
              <a:rPr sz="1200" spc="-5" dirty="0">
                <a:latin typeface="Calibri"/>
                <a:cs typeface="Calibri"/>
              </a:rPr>
              <a:t>est</a:t>
            </a:r>
            <a:r>
              <a:rPr sz="1200" spc="15" dirty="0">
                <a:latin typeface="Calibri"/>
                <a:cs typeface="Calibri"/>
              </a:rPr>
              <a:t> </a:t>
            </a:r>
            <a:r>
              <a:rPr sz="1200" spc="-5" dirty="0">
                <a:latin typeface="Calibri"/>
                <a:cs typeface="Calibri"/>
              </a:rPr>
              <a:t>portée</a:t>
            </a:r>
            <a:r>
              <a:rPr sz="1200" spc="-10" dirty="0">
                <a:latin typeface="Calibri"/>
                <a:cs typeface="Calibri"/>
              </a:rPr>
              <a:t> </a:t>
            </a:r>
            <a:r>
              <a:rPr sz="1200" dirty="0">
                <a:latin typeface="Calibri"/>
                <a:cs typeface="Calibri"/>
              </a:rPr>
              <a:t>à</a:t>
            </a:r>
            <a:r>
              <a:rPr sz="1200" spc="-5" dirty="0">
                <a:latin typeface="Calibri"/>
                <a:cs typeface="Calibri"/>
              </a:rPr>
              <a:t> </a:t>
            </a:r>
            <a:r>
              <a:rPr sz="1200" dirty="0">
                <a:latin typeface="Calibri"/>
                <a:cs typeface="Calibri"/>
              </a:rPr>
              <a:t>50,00</a:t>
            </a:r>
            <a:r>
              <a:rPr sz="1200" spc="20" dirty="0">
                <a:latin typeface="Calibri"/>
                <a:cs typeface="Calibri"/>
              </a:rPr>
              <a:t> </a:t>
            </a:r>
            <a:r>
              <a:rPr sz="1200" spc="-5" dirty="0">
                <a:latin typeface="Calibri"/>
                <a:cs typeface="Calibri"/>
              </a:rPr>
              <a:t>tonnes.</a:t>
            </a:r>
            <a:endParaRPr sz="1200" dirty="0">
              <a:latin typeface="Calibri"/>
              <a:cs typeface="Calibri"/>
            </a:endParaRPr>
          </a:p>
          <a:p>
            <a:pPr>
              <a:lnSpc>
                <a:spcPct val="100000"/>
              </a:lnSpc>
              <a:spcBef>
                <a:spcPts val="35"/>
              </a:spcBef>
            </a:pPr>
            <a:endParaRPr sz="1200" dirty="0">
              <a:latin typeface="Calibri"/>
              <a:cs typeface="Calibri"/>
            </a:endParaRPr>
          </a:p>
          <a:p>
            <a:pPr marL="12700">
              <a:lnSpc>
                <a:spcPct val="100000"/>
              </a:lnSpc>
            </a:pPr>
            <a:r>
              <a:rPr sz="1200" spc="-5" dirty="0">
                <a:latin typeface="Calibri"/>
                <a:cs typeface="Calibri"/>
              </a:rPr>
              <a:t>La</a:t>
            </a:r>
            <a:r>
              <a:rPr sz="1200" spc="-15" dirty="0">
                <a:latin typeface="Calibri"/>
                <a:cs typeface="Calibri"/>
              </a:rPr>
              <a:t> </a:t>
            </a:r>
            <a:r>
              <a:rPr sz="1200" dirty="0">
                <a:latin typeface="Calibri"/>
                <a:cs typeface="Calibri"/>
              </a:rPr>
              <a:t>masse</a:t>
            </a:r>
            <a:r>
              <a:rPr sz="1200" spc="25" dirty="0">
                <a:latin typeface="Calibri"/>
                <a:cs typeface="Calibri"/>
              </a:rPr>
              <a:t> </a:t>
            </a:r>
            <a:r>
              <a:rPr sz="1200" dirty="0">
                <a:latin typeface="Calibri"/>
                <a:cs typeface="Calibri"/>
              </a:rPr>
              <a:t>en</a:t>
            </a:r>
            <a:r>
              <a:rPr sz="1200" spc="-5" dirty="0">
                <a:latin typeface="Calibri"/>
                <a:cs typeface="Calibri"/>
              </a:rPr>
              <a:t> charge</a:t>
            </a:r>
            <a:r>
              <a:rPr sz="1200" spc="-20" dirty="0">
                <a:latin typeface="Calibri"/>
                <a:cs typeface="Calibri"/>
              </a:rPr>
              <a:t> </a:t>
            </a:r>
            <a:r>
              <a:rPr sz="1200" spc="-5" dirty="0">
                <a:latin typeface="Calibri"/>
                <a:cs typeface="Calibri"/>
              </a:rPr>
              <a:t>sur</a:t>
            </a:r>
            <a:r>
              <a:rPr sz="1200" spc="-10" dirty="0">
                <a:latin typeface="Calibri"/>
                <a:cs typeface="Calibri"/>
              </a:rPr>
              <a:t> </a:t>
            </a:r>
            <a:r>
              <a:rPr sz="1200" dirty="0">
                <a:latin typeface="Calibri"/>
                <a:cs typeface="Calibri"/>
              </a:rPr>
              <a:t>les</a:t>
            </a:r>
            <a:r>
              <a:rPr sz="1200" spc="15" dirty="0">
                <a:latin typeface="Calibri"/>
                <a:cs typeface="Calibri"/>
              </a:rPr>
              <a:t> </a:t>
            </a:r>
            <a:r>
              <a:rPr sz="1200" dirty="0">
                <a:latin typeface="Calibri"/>
                <a:cs typeface="Calibri"/>
              </a:rPr>
              <a:t>essieux</a:t>
            </a:r>
            <a:r>
              <a:rPr sz="1200" spc="5" dirty="0">
                <a:latin typeface="Calibri"/>
                <a:cs typeface="Calibri"/>
              </a:rPr>
              <a:t> </a:t>
            </a:r>
            <a:r>
              <a:rPr sz="1200" dirty="0">
                <a:latin typeface="Calibri"/>
                <a:cs typeface="Calibri"/>
              </a:rPr>
              <a:t>ne</a:t>
            </a:r>
            <a:r>
              <a:rPr sz="1200" spc="-10" dirty="0">
                <a:latin typeface="Calibri"/>
                <a:cs typeface="Calibri"/>
              </a:rPr>
              <a:t> </a:t>
            </a:r>
            <a:r>
              <a:rPr sz="1200" dirty="0">
                <a:latin typeface="Calibri"/>
                <a:cs typeface="Calibri"/>
              </a:rPr>
              <a:t>peut</a:t>
            </a:r>
            <a:r>
              <a:rPr sz="1200" spc="-25" dirty="0">
                <a:latin typeface="Calibri"/>
                <a:cs typeface="Calibri"/>
              </a:rPr>
              <a:t> </a:t>
            </a:r>
            <a:r>
              <a:rPr sz="1200" dirty="0">
                <a:latin typeface="Calibri"/>
                <a:cs typeface="Calibri"/>
              </a:rPr>
              <a:t>dépasser</a:t>
            </a:r>
            <a:r>
              <a:rPr sz="1200" spc="-10" dirty="0">
                <a:latin typeface="Calibri"/>
                <a:cs typeface="Calibri"/>
              </a:rPr>
              <a:t> </a:t>
            </a:r>
            <a:r>
              <a:rPr sz="1200" dirty="0">
                <a:latin typeface="Calibri"/>
                <a:cs typeface="Calibri"/>
              </a:rPr>
              <a:t>12 </a:t>
            </a:r>
            <a:r>
              <a:rPr sz="1200" spc="-5" dirty="0">
                <a:latin typeface="Calibri"/>
                <a:cs typeface="Calibri"/>
              </a:rPr>
              <a:t>tonnes.</a:t>
            </a:r>
            <a:endParaRPr sz="1200" dirty="0">
              <a:latin typeface="Calibri"/>
              <a:cs typeface="Calibri"/>
            </a:endParaRPr>
          </a:p>
        </p:txBody>
      </p:sp>
      <p:pic>
        <p:nvPicPr>
          <p:cNvPr id="4" name="object 4"/>
          <p:cNvPicPr/>
          <p:nvPr/>
        </p:nvPicPr>
        <p:blipFill>
          <a:blip r:embed="rId2" cstate="print"/>
          <a:stretch>
            <a:fillRect/>
          </a:stretch>
        </p:blipFill>
        <p:spPr>
          <a:xfrm>
            <a:off x="4224528" y="3587496"/>
            <a:ext cx="1432560" cy="1770888"/>
          </a:xfrm>
          <a:prstGeom prst="rect">
            <a:avLst/>
          </a:prstGeom>
        </p:spPr>
      </p:pic>
      <p:pic>
        <p:nvPicPr>
          <p:cNvPr id="5" name="object 5"/>
          <p:cNvPicPr/>
          <p:nvPr/>
        </p:nvPicPr>
        <p:blipFill>
          <a:blip r:embed="rId3" cstate="print"/>
          <a:stretch>
            <a:fillRect/>
          </a:stretch>
        </p:blipFill>
        <p:spPr>
          <a:xfrm>
            <a:off x="6003035" y="3585971"/>
            <a:ext cx="719328" cy="1772412"/>
          </a:xfrm>
          <a:prstGeom prst="rect">
            <a:avLst/>
          </a:prstGeom>
        </p:spPr>
      </p:pic>
      <p:pic>
        <p:nvPicPr>
          <p:cNvPr id="6" name="object 6"/>
          <p:cNvPicPr/>
          <p:nvPr/>
        </p:nvPicPr>
        <p:blipFill>
          <a:blip r:embed="rId4" cstate="print"/>
          <a:stretch>
            <a:fillRect/>
          </a:stretch>
        </p:blipFill>
        <p:spPr>
          <a:xfrm>
            <a:off x="1836420" y="3429000"/>
            <a:ext cx="2087880" cy="2087880"/>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267" y="192151"/>
            <a:ext cx="6278245" cy="376555"/>
          </a:xfrm>
          <a:prstGeom prst="rect">
            <a:avLst/>
          </a:prstGeom>
        </p:spPr>
        <p:txBody>
          <a:bodyPr vert="horz" wrap="square" lIns="0" tIns="12700" rIns="0" bIns="0" rtlCol="0">
            <a:spAutoFit/>
          </a:bodyPr>
          <a:lstStyle/>
          <a:p>
            <a:pPr marL="12700">
              <a:lnSpc>
                <a:spcPct val="100000"/>
              </a:lnSpc>
              <a:spcBef>
                <a:spcPts val="100"/>
              </a:spcBef>
            </a:pPr>
            <a:r>
              <a:rPr sz="2300" spc="-5" dirty="0">
                <a:solidFill>
                  <a:srgbClr val="ED0000"/>
                </a:solidFill>
              </a:rPr>
              <a:t>Exceptions</a:t>
            </a:r>
            <a:r>
              <a:rPr sz="2300" dirty="0">
                <a:solidFill>
                  <a:srgbClr val="ED0000"/>
                </a:solidFill>
              </a:rPr>
              <a:t> </a:t>
            </a:r>
            <a:r>
              <a:rPr sz="2300" spc="-5" dirty="0">
                <a:solidFill>
                  <a:srgbClr val="ED0000"/>
                </a:solidFill>
              </a:rPr>
              <a:t>pour</a:t>
            </a:r>
            <a:r>
              <a:rPr sz="2300" spc="10" dirty="0">
                <a:solidFill>
                  <a:srgbClr val="ED0000"/>
                </a:solidFill>
              </a:rPr>
              <a:t> </a:t>
            </a:r>
            <a:r>
              <a:rPr sz="2300" dirty="0">
                <a:solidFill>
                  <a:srgbClr val="ED0000"/>
                </a:solidFill>
              </a:rPr>
              <a:t>la </a:t>
            </a:r>
            <a:r>
              <a:rPr sz="2300" spc="-5" dirty="0">
                <a:solidFill>
                  <a:srgbClr val="ED0000"/>
                </a:solidFill>
              </a:rPr>
              <a:t>catégorie</a:t>
            </a:r>
            <a:r>
              <a:rPr sz="2300" spc="15" dirty="0">
                <a:solidFill>
                  <a:srgbClr val="ED0000"/>
                </a:solidFill>
              </a:rPr>
              <a:t> </a:t>
            </a:r>
            <a:r>
              <a:rPr sz="2300" dirty="0">
                <a:solidFill>
                  <a:srgbClr val="ED0000"/>
                </a:solidFill>
              </a:rPr>
              <a:t>1 </a:t>
            </a:r>
            <a:r>
              <a:rPr sz="2300" spc="-5" dirty="0">
                <a:solidFill>
                  <a:srgbClr val="ED0000"/>
                </a:solidFill>
              </a:rPr>
              <a:t>(bois</a:t>
            </a:r>
            <a:r>
              <a:rPr sz="2300" dirty="0">
                <a:solidFill>
                  <a:srgbClr val="ED0000"/>
                </a:solidFill>
              </a:rPr>
              <a:t> long </a:t>
            </a:r>
            <a:r>
              <a:rPr sz="2300" spc="-5" dirty="0">
                <a:solidFill>
                  <a:srgbClr val="ED0000"/>
                </a:solidFill>
              </a:rPr>
              <a:t>ou</a:t>
            </a:r>
            <a:r>
              <a:rPr sz="2300" spc="15" dirty="0">
                <a:solidFill>
                  <a:srgbClr val="ED0000"/>
                </a:solidFill>
              </a:rPr>
              <a:t> </a:t>
            </a:r>
            <a:r>
              <a:rPr sz="2300" spc="-5" dirty="0">
                <a:solidFill>
                  <a:srgbClr val="ED0000"/>
                </a:solidFill>
              </a:rPr>
              <a:t>poutres)</a:t>
            </a:r>
            <a:endParaRPr sz="2300"/>
          </a:p>
        </p:txBody>
      </p:sp>
      <p:sp>
        <p:nvSpPr>
          <p:cNvPr id="3" name="object 3"/>
          <p:cNvSpPr txBox="1"/>
          <p:nvPr/>
        </p:nvSpPr>
        <p:spPr>
          <a:xfrm>
            <a:off x="546303" y="1169289"/>
            <a:ext cx="5271770" cy="643255"/>
          </a:xfrm>
          <a:prstGeom prst="rect">
            <a:avLst/>
          </a:prstGeom>
        </p:spPr>
        <p:txBody>
          <a:bodyPr vert="horz" wrap="square" lIns="0" tIns="12700" rIns="0" bIns="0" rtlCol="0">
            <a:spAutoFit/>
          </a:bodyPr>
          <a:lstStyle/>
          <a:p>
            <a:pPr marL="12700">
              <a:lnSpc>
                <a:spcPct val="100000"/>
              </a:lnSpc>
              <a:spcBef>
                <a:spcPts val="100"/>
              </a:spcBef>
            </a:pPr>
            <a:r>
              <a:rPr sz="1800" b="1" u="sng" spc="-20" dirty="0">
                <a:uFill>
                  <a:solidFill>
                    <a:srgbClr val="000000"/>
                  </a:solidFill>
                </a:uFill>
                <a:latin typeface="Calibri"/>
                <a:cs typeface="Calibri"/>
              </a:rPr>
              <a:t>Transport</a:t>
            </a:r>
            <a:r>
              <a:rPr sz="1800" b="1" u="sng" spc="-25" dirty="0">
                <a:uFill>
                  <a:solidFill>
                    <a:srgbClr val="000000"/>
                  </a:solidFill>
                </a:uFill>
                <a:latin typeface="Calibri"/>
                <a:cs typeface="Calibri"/>
              </a:rPr>
              <a:t> </a:t>
            </a:r>
            <a:r>
              <a:rPr sz="1800" b="1" u="sng" spc="-10" dirty="0">
                <a:uFill>
                  <a:solidFill>
                    <a:srgbClr val="000000"/>
                  </a:solidFill>
                </a:uFill>
                <a:latin typeface="Calibri"/>
                <a:cs typeface="Calibri"/>
              </a:rPr>
              <a:t>avec</a:t>
            </a:r>
            <a:r>
              <a:rPr sz="1800" b="1" u="sng" spc="-30" dirty="0">
                <a:uFill>
                  <a:solidFill>
                    <a:srgbClr val="000000"/>
                  </a:solidFill>
                </a:uFill>
                <a:latin typeface="Calibri"/>
                <a:cs typeface="Calibri"/>
              </a:rPr>
              <a:t> </a:t>
            </a:r>
            <a:r>
              <a:rPr sz="1800" b="1" u="sng" spc="-10" dirty="0">
                <a:uFill>
                  <a:solidFill>
                    <a:srgbClr val="000000"/>
                  </a:solidFill>
                </a:uFill>
                <a:latin typeface="Calibri"/>
                <a:cs typeface="Calibri"/>
              </a:rPr>
              <a:t>remorque</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du</a:t>
            </a:r>
            <a:r>
              <a:rPr sz="1800" b="1" u="sng" spc="-15" dirty="0">
                <a:uFill>
                  <a:solidFill>
                    <a:srgbClr val="000000"/>
                  </a:solidFill>
                </a:uFill>
                <a:latin typeface="Calibri"/>
                <a:cs typeface="Calibri"/>
              </a:rPr>
              <a:t> </a:t>
            </a:r>
            <a:r>
              <a:rPr sz="1800" b="1" u="sng" dirty="0">
                <a:uFill>
                  <a:solidFill>
                    <a:srgbClr val="000000"/>
                  </a:solidFill>
                </a:uFill>
                <a:latin typeface="Calibri"/>
                <a:cs typeface="Calibri"/>
              </a:rPr>
              <a:t>type</a:t>
            </a:r>
            <a:r>
              <a:rPr sz="1800" b="1" u="sng" spc="-5" dirty="0">
                <a:uFill>
                  <a:solidFill>
                    <a:srgbClr val="000000"/>
                  </a:solidFill>
                </a:uFill>
                <a:latin typeface="Calibri"/>
                <a:cs typeface="Calibri"/>
              </a:rPr>
              <a:t> </a:t>
            </a:r>
            <a:r>
              <a:rPr sz="1800" b="1" u="sng" dirty="0">
                <a:uFill>
                  <a:solidFill>
                    <a:srgbClr val="000000"/>
                  </a:solidFill>
                </a:uFill>
                <a:latin typeface="Calibri"/>
                <a:cs typeface="Calibri"/>
              </a:rPr>
              <a:t>Dolly</a:t>
            </a:r>
            <a:r>
              <a:rPr sz="1800" b="1" spc="-20" dirty="0">
                <a:latin typeface="Calibri"/>
                <a:cs typeface="Calibri"/>
              </a:rPr>
              <a:t> </a:t>
            </a:r>
            <a:r>
              <a:rPr sz="1800" b="1" u="sng" spc="-5" dirty="0">
                <a:solidFill>
                  <a:srgbClr val="FFC000"/>
                </a:solidFill>
                <a:uFill>
                  <a:solidFill>
                    <a:srgbClr val="FFC000"/>
                  </a:solidFill>
                </a:uFill>
                <a:latin typeface="Calibri"/>
                <a:cs typeface="Calibri"/>
              </a:rPr>
              <a:t>(p.ex.</a:t>
            </a:r>
            <a:r>
              <a:rPr sz="1800" b="1" u="sng" spc="-45" dirty="0">
                <a:solidFill>
                  <a:srgbClr val="FFC000"/>
                </a:solidFill>
                <a:uFill>
                  <a:solidFill>
                    <a:srgbClr val="FFC000"/>
                  </a:solidFill>
                </a:uFill>
                <a:latin typeface="Calibri"/>
                <a:cs typeface="Calibri"/>
              </a:rPr>
              <a:t> </a:t>
            </a:r>
            <a:r>
              <a:rPr sz="1800" b="1" u="sng" dirty="0">
                <a:solidFill>
                  <a:srgbClr val="FFC000"/>
                </a:solidFill>
                <a:uFill>
                  <a:solidFill>
                    <a:srgbClr val="FFC000"/>
                  </a:solidFill>
                </a:uFill>
                <a:latin typeface="Calibri"/>
                <a:cs typeface="Calibri"/>
              </a:rPr>
              <a:t>bois</a:t>
            </a:r>
            <a:r>
              <a:rPr sz="1800" b="1" u="sng" spc="-20" dirty="0">
                <a:solidFill>
                  <a:srgbClr val="FFC000"/>
                </a:solidFill>
                <a:uFill>
                  <a:solidFill>
                    <a:srgbClr val="FFC000"/>
                  </a:solidFill>
                </a:uFill>
                <a:latin typeface="Calibri"/>
                <a:cs typeface="Calibri"/>
              </a:rPr>
              <a:t> </a:t>
            </a:r>
            <a:r>
              <a:rPr sz="1800" b="1" u="sng" spc="-5" dirty="0">
                <a:solidFill>
                  <a:srgbClr val="FFC000"/>
                </a:solidFill>
                <a:uFill>
                  <a:solidFill>
                    <a:srgbClr val="FFC000"/>
                  </a:solidFill>
                </a:uFill>
                <a:latin typeface="Calibri"/>
                <a:cs typeface="Calibri"/>
              </a:rPr>
              <a:t>long)</a:t>
            </a:r>
            <a:endParaRPr sz="1800">
              <a:latin typeface="Calibri"/>
              <a:cs typeface="Calibri"/>
            </a:endParaRPr>
          </a:p>
          <a:p>
            <a:pPr marL="84455">
              <a:lnSpc>
                <a:spcPct val="100000"/>
              </a:lnSpc>
              <a:spcBef>
                <a:spcPts val="1019"/>
              </a:spcBef>
            </a:pPr>
            <a:r>
              <a:rPr sz="1400" spc="-5" dirty="0">
                <a:latin typeface="Calibri"/>
                <a:cs typeface="Calibri"/>
              </a:rPr>
              <a:t>Autorisation</a:t>
            </a:r>
            <a:r>
              <a:rPr sz="1400" spc="-20" dirty="0">
                <a:latin typeface="Calibri"/>
                <a:cs typeface="Calibri"/>
              </a:rPr>
              <a:t> </a:t>
            </a:r>
            <a:r>
              <a:rPr sz="1400" spc="-5" dirty="0">
                <a:latin typeface="Calibri"/>
                <a:cs typeface="Calibri"/>
              </a:rPr>
              <a:t>sans itinéraire</a:t>
            </a:r>
            <a:endParaRPr sz="1400">
              <a:latin typeface="Calibri"/>
              <a:cs typeface="Calibri"/>
            </a:endParaRPr>
          </a:p>
        </p:txBody>
      </p:sp>
      <p:sp>
        <p:nvSpPr>
          <p:cNvPr id="4" name="object 4"/>
          <p:cNvSpPr txBox="1"/>
          <p:nvPr/>
        </p:nvSpPr>
        <p:spPr>
          <a:xfrm>
            <a:off x="618540" y="1786255"/>
            <a:ext cx="722630" cy="87947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lo</a:t>
            </a:r>
            <a:r>
              <a:rPr sz="1400" spc="-10" dirty="0">
                <a:latin typeface="Calibri"/>
                <a:cs typeface="Calibri"/>
              </a:rPr>
              <a:t>n</a:t>
            </a:r>
            <a:r>
              <a:rPr sz="1400" dirty="0">
                <a:latin typeface="Calibri"/>
                <a:cs typeface="Calibri"/>
              </a:rPr>
              <a:t>g</a:t>
            </a:r>
            <a:r>
              <a:rPr sz="1400" spc="-10" dirty="0">
                <a:latin typeface="Calibri"/>
                <a:cs typeface="Calibri"/>
              </a:rPr>
              <a:t>u</a:t>
            </a:r>
            <a:r>
              <a:rPr sz="1400" dirty="0">
                <a:latin typeface="Calibri"/>
                <a:cs typeface="Calibri"/>
              </a:rPr>
              <a:t>e</a:t>
            </a:r>
            <a:r>
              <a:rPr sz="1400" spc="-10" dirty="0">
                <a:latin typeface="Calibri"/>
                <a:cs typeface="Calibri"/>
              </a:rPr>
              <a:t>u</a:t>
            </a:r>
            <a:r>
              <a:rPr sz="1400" dirty="0">
                <a:latin typeface="Calibri"/>
                <a:cs typeface="Calibri"/>
              </a:rPr>
              <a:t>r:  </a:t>
            </a:r>
            <a:r>
              <a:rPr sz="1400" spc="-10" dirty="0">
                <a:latin typeface="Calibri"/>
                <a:cs typeface="Calibri"/>
              </a:rPr>
              <a:t>largeur </a:t>
            </a:r>
            <a:r>
              <a:rPr sz="1400" dirty="0">
                <a:latin typeface="Calibri"/>
                <a:cs typeface="Calibri"/>
              </a:rPr>
              <a:t>: </a:t>
            </a:r>
            <a:r>
              <a:rPr sz="1400" spc="5" dirty="0">
                <a:latin typeface="Calibri"/>
                <a:cs typeface="Calibri"/>
              </a:rPr>
              <a:t> </a:t>
            </a:r>
            <a:r>
              <a:rPr sz="1400" spc="-5" dirty="0">
                <a:latin typeface="Calibri"/>
                <a:cs typeface="Calibri"/>
              </a:rPr>
              <a:t>hauteur </a:t>
            </a:r>
            <a:r>
              <a:rPr sz="1400" dirty="0">
                <a:latin typeface="Calibri"/>
                <a:cs typeface="Calibri"/>
              </a:rPr>
              <a:t>: </a:t>
            </a:r>
            <a:r>
              <a:rPr sz="1400" spc="-305" dirty="0">
                <a:latin typeface="Calibri"/>
                <a:cs typeface="Calibri"/>
              </a:rPr>
              <a:t> </a:t>
            </a:r>
            <a:r>
              <a:rPr sz="1400" dirty="0">
                <a:latin typeface="Calibri"/>
                <a:cs typeface="Calibri"/>
              </a:rPr>
              <a:t>Masse:</a:t>
            </a:r>
            <a:endParaRPr sz="1400">
              <a:latin typeface="Calibri"/>
              <a:cs typeface="Calibri"/>
            </a:endParaRPr>
          </a:p>
        </p:txBody>
      </p:sp>
      <p:sp>
        <p:nvSpPr>
          <p:cNvPr id="5" name="object 5"/>
          <p:cNvSpPr txBox="1"/>
          <p:nvPr/>
        </p:nvSpPr>
        <p:spPr>
          <a:xfrm>
            <a:off x="1430782" y="1786255"/>
            <a:ext cx="969644" cy="87947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25</a:t>
            </a:r>
            <a:r>
              <a:rPr sz="1400" spc="-30" dirty="0">
                <a:latin typeface="Calibri"/>
                <a:cs typeface="Calibri"/>
              </a:rPr>
              <a:t> </a:t>
            </a:r>
            <a:r>
              <a:rPr sz="1400" spc="-10" dirty="0">
                <a:latin typeface="Calibri"/>
                <a:cs typeface="Calibri"/>
              </a:rPr>
              <a:t>mètres</a:t>
            </a:r>
            <a:endParaRPr sz="1400" dirty="0">
              <a:latin typeface="Calibri"/>
              <a:cs typeface="Calibri"/>
            </a:endParaRPr>
          </a:p>
          <a:p>
            <a:pPr marL="12700">
              <a:lnSpc>
                <a:spcPct val="100000"/>
              </a:lnSpc>
            </a:pPr>
            <a:r>
              <a:rPr sz="1400" spc="-5" dirty="0">
                <a:latin typeface="Calibri"/>
                <a:cs typeface="Calibri"/>
              </a:rPr>
              <a:t>2,55</a:t>
            </a:r>
            <a:r>
              <a:rPr sz="1400" spc="-70" dirty="0">
                <a:latin typeface="Calibri"/>
                <a:cs typeface="Calibri"/>
              </a:rPr>
              <a:t> </a:t>
            </a:r>
            <a:r>
              <a:rPr sz="1400" spc="-10" dirty="0">
                <a:latin typeface="Calibri"/>
                <a:cs typeface="Calibri"/>
              </a:rPr>
              <a:t>mètres</a:t>
            </a:r>
            <a:endParaRPr sz="1400" dirty="0">
              <a:latin typeface="Calibri"/>
              <a:cs typeface="Calibri"/>
            </a:endParaRPr>
          </a:p>
          <a:p>
            <a:pPr marL="12700">
              <a:lnSpc>
                <a:spcPct val="100000"/>
              </a:lnSpc>
            </a:pPr>
            <a:r>
              <a:rPr sz="1400" spc="-5" dirty="0">
                <a:latin typeface="Calibri"/>
                <a:cs typeface="Calibri"/>
              </a:rPr>
              <a:t>4,00</a:t>
            </a:r>
            <a:r>
              <a:rPr sz="1400" spc="-70" dirty="0">
                <a:latin typeface="Calibri"/>
                <a:cs typeface="Calibri"/>
              </a:rPr>
              <a:t> </a:t>
            </a:r>
            <a:r>
              <a:rPr sz="1400" spc="-10" dirty="0">
                <a:latin typeface="Calibri"/>
                <a:cs typeface="Calibri"/>
              </a:rPr>
              <a:t>mètres</a:t>
            </a:r>
            <a:endParaRPr sz="1400" dirty="0">
              <a:latin typeface="Calibri"/>
              <a:cs typeface="Calibri"/>
            </a:endParaRPr>
          </a:p>
          <a:p>
            <a:pPr marL="12700">
              <a:lnSpc>
                <a:spcPct val="100000"/>
              </a:lnSpc>
            </a:pPr>
            <a:r>
              <a:rPr sz="1400" spc="-5" dirty="0">
                <a:latin typeface="Calibri"/>
                <a:cs typeface="Calibri"/>
              </a:rPr>
              <a:t>44,00</a:t>
            </a:r>
            <a:r>
              <a:rPr sz="1400" spc="-45" dirty="0">
                <a:latin typeface="Calibri"/>
                <a:cs typeface="Calibri"/>
              </a:rPr>
              <a:t> </a:t>
            </a:r>
            <a:r>
              <a:rPr sz="1400" spc="-5" dirty="0">
                <a:latin typeface="Calibri"/>
                <a:cs typeface="Calibri"/>
              </a:rPr>
              <a:t>tonnes</a:t>
            </a:r>
            <a:endParaRPr sz="1400" dirty="0">
              <a:latin typeface="Calibri"/>
              <a:cs typeface="Calibri"/>
            </a:endParaRPr>
          </a:p>
        </p:txBody>
      </p:sp>
      <p:sp>
        <p:nvSpPr>
          <p:cNvPr id="6" name="object 6"/>
          <p:cNvSpPr txBox="1"/>
          <p:nvPr/>
        </p:nvSpPr>
        <p:spPr>
          <a:xfrm>
            <a:off x="618540" y="2572005"/>
            <a:ext cx="8195309" cy="1096645"/>
          </a:xfrm>
          <a:prstGeom prst="rect">
            <a:avLst/>
          </a:prstGeom>
        </p:spPr>
        <p:txBody>
          <a:bodyPr vert="horz" wrap="square" lIns="0" tIns="80645" rIns="0" bIns="0" rtlCol="0">
            <a:spAutoFit/>
          </a:bodyPr>
          <a:lstStyle/>
          <a:p>
            <a:pPr marL="12700">
              <a:lnSpc>
                <a:spcPct val="100000"/>
              </a:lnSpc>
              <a:spcBef>
                <a:spcPts val="635"/>
              </a:spcBef>
            </a:pPr>
            <a:r>
              <a:rPr sz="1400" spc="-5" dirty="0">
                <a:latin typeface="Calibri"/>
                <a:cs typeface="Calibri"/>
              </a:rPr>
              <a:t>Dépassement</a:t>
            </a:r>
            <a:r>
              <a:rPr sz="1400" spc="5" dirty="0">
                <a:latin typeface="Calibri"/>
                <a:cs typeface="Calibri"/>
              </a:rPr>
              <a:t> </a:t>
            </a:r>
            <a:r>
              <a:rPr sz="1400" dirty="0">
                <a:latin typeface="Calibri"/>
                <a:cs typeface="Calibri"/>
              </a:rPr>
              <a:t>:</a:t>
            </a:r>
            <a:r>
              <a:rPr sz="1400" spc="-20" dirty="0">
                <a:latin typeface="Calibri"/>
                <a:cs typeface="Calibri"/>
              </a:rPr>
              <a:t> </a:t>
            </a:r>
            <a:r>
              <a:rPr sz="1400" spc="-5" dirty="0">
                <a:latin typeface="Calibri"/>
                <a:cs typeface="Calibri"/>
              </a:rPr>
              <a:t>4,00</a:t>
            </a:r>
            <a:r>
              <a:rPr sz="1400" dirty="0">
                <a:latin typeface="Calibri"/>
                <a:cs typeface="Calibri"/>
              </a:rPr>
              <a:t> </a:t>
            </a:r>
            <a:r>
              <a:rPr sz="1400" spc="-10" dirty="0">
                <a:latin typeface="Calibri"/>
                <a:cs typeface="Calibri"/>
              </a:rPr>
              <a:t>mètres</a:t>
            </a:r>
            <a:endParaRPr sz="1400" dirty="0">
              <a:latin typeface="Calibri"/>
              <a:cs typeface="Calibri"/>
            </a:endParaRPr>
          </a:p>
          <a:p>
            <a:pPr marL="12700" marR="774065">
              <a:lnSpc>
                <a:spcPct val="100000"/>
              </a:lnSpc>
              <a:spcBef>
                <a:spcPts val="455"/>
              </a:spcBef>
            </a:pPr>
            <a:r>
              <a:rPr sz="1200" spc="-5" dirty="0">
                <a:latin typeface="Calibri"/>
                <a:cs typeface="Calibri"/>
              </a:rPr>
              <a:t>Un</a:t>
            </a:r>
            <a:r>
              <a:rPr sz="1200" spc="10" dirty="0">
                <a:latin typeface="Calibri"/>
                <a:cs typeface="Calibri"/>
              </a:rPr>
              <a:t> </a:t>
            </a:r>
            <a:r>
              <a:rPr sz="1200" spc="-5" dirty="0">
                <a:latin typeface="Calibri"/>
                <a:cs typeface="Calibri"/>
              </a:rPr>
              <a:t>camion</a:t>
            </a:r>
            <a:r>
              <a:rPr sz="1200" spc="15" dirty="0">
                <a:latin typeface="Calibri"/>
                <a:cs typeface="Calibri"/>
              </a:rPr>
              <a:t> </a:t>
            </a:r>
            <a:r>
              <a:rPr sz="1200" spc="-10" dirty="0">
                <a:latin typeface="Calibri"/>
                <a:cs typeface="Calibri"/>
              </a:rPr>
              <a:t>avec</a:t>
            </a:r>
            <a:r>
              <a:rPr sz="1200" dirty="0">
                <a:latin typeface="Calibri"/>
                <a:cs typeface="Calibri"/>
              </a:rPr>
              <a:t> une</a:t>
            </a:r>
            <a:r>
              <a:rPr sz="1200" spc="-15" dirty="0">
                <a:latin typeface="Calibri"/>
                <a:cs typeface="Calibri"/>
              </a:rPr>
              <a:t> </a:t>
            </a:r>
            <a:r>
              <a:rPr sz="1200" spc="-5" dirty="0">
                <a:latin typeface="Calibri"/>
                <a:cs typeface="Calibri"/>
              </a:rPr>
              <a:t>remorque</a:t>
            </a:r>
            <a:r>
              <a:rPr sz="1200" spc="-25" dirty="0">
                <a:latin typeface="Calibri"/>
                <a:cs typeface="Calibri"/>
              </a:rPr>
              <a:t> </a:t>
            </a:r>
            <a:r>
              <a:rPr sz="1200" dirty="0">
                <a:latin typeface="Calibri"/>
                <a:cs typeface="Calibri"/>
              </a:rPr>
              <a:t>du</a:t>
            </a:r>
            <a:r>
              <a:rPr sz="1200" spc="-10" dirty="0">
                <a:latin typeface="Calibri"/>
                <a:cs typeface="Calibri"/>
              </a:rPr>
              <a:t> </a:t>
            </a:r>
            <a:r>
              <a:rPr sz="1200" dirty="0">
                <a:latin typeface="Calibri"/>
                <a:cs typeface="Calibri"/>
              </a:rPr>
              <a:t>type</a:t>
            </a:r>
            <a:r>
              <a:rPr sz="1200" spc="-15" dirty="0">
                <a:latin typeface="Calibri"/>
                <a:cs typeface="Calibri"/>
              </a:rPr>
              <a:t> </a:t>
            </a:r>
            <a:r>
              <a:rPr sz="1200" spc="-20" dirty="0">
                <a:latin typeface="Calibri"/>
                <a:cs typeface="Calibri"/>
              </a:rPr>
              <a:t>Dolly,</a:t>
            </a:r>
            <a:r>
              <a:rPr sz="1200" dirty="0">
                <a:latin typeface="Calibri"/>
                <a:cs typeface="Calibri"/>
              </a:rPr>
              <a:t> </a:t>
            </a:r>
            <a:r>
              <a:rPr sz="1200" spc="-10" dirty="0">
                <a:latin typeface="Calibri"/>
                <a:cs typeface="Calibri"/>
              </a:rPr>
              <a:t>avec</a:t>
            </a:r>
            <a:r>
              <a:rPr sz="1200" spc="20" dirty="0">
                <a:latin typeface="Calibri"/>
                <a:cs typeface="Calibri"/>
              </a:rPr>
              <a:t> </a:t>
            </a:r>
            <a:r>
              <a:rPr sz="1200" spc="-5" dirty="0">
                <a:latin typeface="Calibri"/>
                <a:cs typeface="Calibri"/>
              </a:rPr>
              <a:t>sa</a:t>
            </a:r>
            <a:r>
              <a:rPr sz="1200" spc="5" dirty="0">
                <a:latin typeface="Calibri"/>
                <a:cs typeface="Calibri"/>
              </a:rPr>
              <a:t> </a:t>
            </a:r>
            <a:r>
              <a:rPr sz="1200" spc="-5" dirty="0">
                <a:latin typeface="Calibri"/>
                <a:cs typeface="Calibri"/>
              </a:rPr>
              <a:t>charge</a:t>
            </a:r>
            <a:r>
              <a:rPr sz="1200" dirty="0">
                <a:latin typeface="Calibri"/>
                <a:cs typeface="Calibri"/>
              </a:rPr>
              <a:t> </a:t>
            </a:r>
            <a:r>
              <a:rPr sz="1200" spc="-5" dirty="0">
                <a:latin typeface="Calibri"/>
                <a:cs typeface="Calibri"/>
              </a:rPr>
              <a:t>comprise,</a:t>
            </a:r>
            <a:r>
              <a:rPr sz="1200" spc="10" dirty="0">
                <a:latin typeface="Calibri"/>
                <a:cs typeface="Calibri"/>
              </a:rPr>
              <a:t> </a:t>
            </a:r>
            <a:r>
              <a:rPr sz="1200" dirty="0">
                <a:latin typeface="Calibri"/>
                <a:cs typeface="Calibri"/>
              </a:rPr>
              <a:t>peut</a:t>
            </a:r>
            <a:r>
              <a:rPr sz="1200" spc="-20" dirty="0">
                <a:latin typeface="Calibri"/>
                <a:cs typeface="Calibri"/>
              </a:rPr>
              <a:t> </a:t>
            </a:r>
            <a:r>
              <a:rPr sz="1200" spc="-10" dirty="0">
                <a:latin typeface="Calibri"/>
                <a:cs typeface="Calibri"/>
              </a:rPr>
              <a:t>avoir</a:t>
            </a:r>
            <a:r>
              <a:rPr sz="1200" spc="10" dirty="0">
                <a:latin typeface="Calibri"/>
                <a:cs typeface="Calibri"/>
              </a:rPr>
              <a:t> </a:t>
            </a:r>
            <a:r>
              <a:rPr sz="1200" dirty="0">
                <a:latin typeface="Calibri"/>
                <a:cs typeface="Calibri"/>
              </a:rPr>
              <a:t>une</a:t>
            </a:r>
            <a:r>
              <a:rPr sz="1200" spc="-15" dirty="0">
                <a:latin typeface="Calibri"/>
                <a:cs typeface="Calibri"/>
              </a:rPr>
              <a:t> </a:t>
            </a:r>
            <a:r>
              <a:rPr sz="1200" dirty="0">
                <a:latin typeface="Calibri"/>
                <a:cs typeface="Calibri"/>
              </a:rPr>
              <a:t>longueur</a:t>
            </a:r>
            <a:r>
              <a:rPr sz="1200" spc="-40" dirty="0">
                <a:latin typeface="Calibri"/>
                <a:cs typeface="Calibri"/>
              </a:rPr>
              <a:t> </a:t>
            </a:r>
            <a:r>
              <a:rPr sz="1200" spc="-5" dirty="0">
                <a:latin typeface="Calibri"/>
                <a:cs typeface="Calibri"/>
              </a:rPr>
              <a:t>maximale</a:t>
            </a:r>
            <a:r>
              <a:rPr sz="1200" spc="25" dirty="0">
                <a:latin typeface="Calibri"/>
                <a:cs typeface="Calibri"/>
              </a:rPr>
              <a:t> </a:t>
            </a:r>
            <a:r>
              <a:rPr sz="1200" dirty="0">
                <a:latin typeface="Calibri"/>
                <a:cs typeface="Calibri"/>
              </a:rPr>
              <a:t>de 25</a:t>
            </a:r>
            <a:r>
              <a:rPr sz="1200" spc="5" dirty="0">
                <a:latin typeface="Calibri"/>
                <a:cs typeface="Calibri"/>
              </a:rPr>
              <a:t> </a:t>
            </a:r>
            <a:r>
              <a:rPr sz="1200" spc="-5" dirty="0">
                <a:latin typeface="Calibri"/>
                <a:cs typeface="Calibri"/>
              </a:rPr>
              <a:t>mètres. </a:t>
            </a:r>
            <a:r>
              <a:rPr sz="1200" spc="-254" dirty="0">
                <a:latin typeface="Calibri"/>
                <a:cs typeface="Calibri"/>
              </a:rPr>
              <a:t> </a:t>
            </a:r>
            <a:r>
              <a:rPr sz="1200" spc="-5" dirty="0">
                <a:latin typeface="Calibri"/>
                <a:cs typeface="Calibri"/>
              </a:rPr>
              <a:t>Le</a:t>
            </a:r>
            <a:r>
              <a:rPr sz="1200" dirty="0">
                <a:latin typeface="Calibri"/>
                <a:cs typeface="Calibri"/>
              </a:rPr>
              <a:t> </a:t>
            </a:r>
            <a:r>
              <a:rPr sz="1200" spc="-5" dirty="0">
                <a:latin typeface="Calibri"/>
                <a:cs typeface="Calibri"/>
              </a:rPr>
              <a:t>chargement</a:t>
            </a:r>
            <a:r>
              <a:rPr sz="1200" spc="-25" dirty="0">
                <a:latin typeface="Calibri"/>
                <a:cs typeface="Calibri"/>
              </a:rPr>
              <a:t> </a:t>
            </a:r>
            <a:r>
              <a:rPr sz="1200" dirty="0">
                <a:latin typeface="Calibri"/>
                <a:cs typeface="Calibri"/>
              </a:rPr>
              <a:t>ne</a:t>
            </a:r>
            <a:r>
              <a:rPr sz="1200" spc="-5" dirty="0">
                <a:latin typeface="Calibri"/>
                <a:cs typeface="Calibri"/>
              </a:rPr>
              <a:t> </a:t>
            </a:r>
            <a:r>
              <a:rPr sz="1200" dirty="0">
                <a:latin typeface="Calibri"/>
                <a:cs typeface="Calibri"/>
              </a:rPr>
              <a:t>peut</a:t>
            </a:r>
            <a:r>
              <a:rPr sz="1200" spc="-25" dirty="0">
                <a:latin typeface="Calibri"/>
                <a:cs typeface="Calibri"/>
              </a:rPr>
              <a:t> </a:t>
            </a:r>
            <a:r>
              <a:rPr sz="1200" dirty="0">
                <a:latin typeface="Calibri"/>
                <a:cs typeface="Calibri"/>
              </a:rPr>
              <a:t>dépasser la</a:t>
            </a:r>
            <a:r>
              <a:rPr sz="1200" spc="5" dirty="0">
                <a:latin typeface="Calibri"/>
                <a:cs typeface="Calibri"/>
              </a:rPr>
              <a:t> </a:t>
            </a:r>
            <a:r>
              <a:rPr sz="1200" spc="-5" dirty="0">
                <a:latin typeface="Calibri"/>
                <a:cs typeface="Calibri"/>
              </a:rPr>
              <a:t>remorque</a:t>
            </a:r>
            <a:r>
              <a:rPr sz="1200" spc="-30" dirty="0">
                <a:latin typeface="Calibri"/>
                <a:cs typeface="Calibri"/>
              </a:rPr>
              <a:t> </a:t>
            </a:r>
            <a:r>
              <a:rPr sz="1200" spc="-5" dirty="0">
                <a:latin typeface="Calibri"/>
                <a:cs typeface="Calibri"/>
              </a:rPr>
              <a:t>Dolly </a:t>
            </a:r>
            <a:r>
              <a:rPr sz="1200" dirty="0">
                <a:latin typeface="Calibri"/>
                <a:cs typeface="Calibri"/>
              </a:rPr>
              <a:t>de</a:t>
            </a:r>
            <a:r>
              <a:rPr sz="1200" spc="-5" dirty="0">
                <a:latin typeface="Calibri"/>
                <a:cs typeface="Calibri"/>
              </a:rPr>
              <a:t> </a:t>
            </a:r>
            <a:r>
              <a:rPr sz="1200" dirty="0">
                <a:latin typeface="Calibri"/>
                <a:cs typeface="Calibri"/>
              </a:rPr>
              <a:t>plus</a:t>
            </a:r>
            <a:r>
              <a:rPr sz="1200" spc="-10"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3,50</a:t>
            </a:r>
            <a:r>
              <a:rPr sz="1200" spc="5" dirty="0">
                <a:latin typeface="Calibri"/>
                <a:cs typeface="Calibri"/>
              </a:rPr>
              <a:t> </a:t>
            </a:r>
            <a:r>
              <a:rPr sz="1200" spc="-5" dirty="0">
                <a:latin typeface="Calibri"/>
                <a:cs typeface="Calibri"/>
              </a:rPr>
              <a:t>mètres.</a:t>
            </a:r>
            <a:endParaRPr sz="1200" dirty="0">
              <a:latin typeface="Calibri"/>
              <a:cs typeface="Calibri"/>
            </a:endParaRPr>
          </a:p>
          <a:p>
            <a:pPr marL="12700">
              <a:lnSpc>
                <a:spcPct val="100000"/>
              </a:lnSpc>
            </a:pPr>
            <a:r>
              <a:rPr sz="1200" spc="-5" dirty="0">
                <a:latin typeface="Calibri"/>
                <a:cs typeface="Calibri"/>
              </a:rPr>
              <a:t>Les</a:t>
            </a:r>
            <a:r>
              <a:rPr sz="1200" spc="150" dirty="0">
                <a:latin typeface="Calibri"/>
                <a:cs typeface="Calibri"/>
              </a:rPr>
              <a:t> </a:t>
            </a:r>
            <a:r>
              <a:rPr sz="1200" spc="-5" dirty="0">
                <a:latin typeface="Calibri"/>
                <a:cs typeface="Calibri"/>
              </a:rPr>
              <a:t>éléments</a:t>
            </a:r>
            <a:r>
              <a:rPr sz="1200" spc="150" dirty="0">
                <a:latin typeface="Calibri"/>
                <a:cs typeface="Calibri"/>
              </a:rPr>
              <a:t> </a:t>
            </a:r>
            <a:r>
              <a:rPr sz="1200" dirty="0">
                <a:latin typeface="Calibri"/>
                <a:cs typeface="Calibri"/>
              </a:rPr>
              <a:t>à</a:t>
            </a:r>
            <a:r>
              <a:rPr sz="1200" spc="140" dirty="0">
                <a:latin typeface="Calibri"/>
                <a:cs typeface="Calibri"/>
              </a:rPr>
              <a:t> </a:t>
            </a:r>
            <a:r>
              <a:rPr sz="1200" spc="-10" dirty="0">
                <a:latin typeface="Calibri"/>
                <a:cs typeface="Calibri"/>
              </a:rPr>
              <a:t>transporter</a:t>
            </a:r>
            <a:r>
              <a:rPr sz="1200" spc="130" dirty="0">
                <a:latin typeface="Calibri"/>
                <a:cs typeface="Calibri"/>
              </a:rPr>
              <a:t> </a:t>
            </a:r>
            <a:r>
              <a:rPr sz="1200" spc="-10" dirty="0">
                <a:latin typeface="Calibri"/>
                <a:cs typeface="Calibri"/>
              </a:rPr>
              <a:t>doivent</a:t>
            </a:r>
            <a:r>
              <a:rPr sz="1200" spc="150" dirty="0">
                <a:latin typeface="Calibri"/>
                <a:cs typeface="Calibri"/>
              </a:rPr>
              <a:t> </a:t>
            </a:r>
            <a:r>
              <a:rPr sz="1200" spc="-10" dirty="0">
                <a:latin typeface="Calibri"/>
                <a:cs typeface="Calibri"/>
              </a:rPr>
              <a:t>être</a:t>
            </a:r>
            <a:r>
              <a:rPr sz="1200" spc="140" dirty="0">
                <a:latin typeface="Calibri"/>
                <a:cs typeface="Calibri"/>
              </a:rPr>
              <a:t> </a:t>
            </a:r>
            <a:r>
              <a:rPr sz="1200" dirty="0">
                <a:latin typeface="Calibri"/>
                <a:cs typeface="Calibri"/>
              </a:rPr>
              <a:t>de</a:t>
            </a:r>
            <a:r>
              <a:rPr sz="1200" spc="140" dirty="0">
                <a:latin typeface="Calibri"/>
                <a:cs typeface="Calibri"/>
              </a:rPr>
              <a:t> </a:t>
            </a:r>
            <a:r>
              <a:rPr sz="1200" spc="-5" dirty="0">
                <a:latin typeface="Calibri"/>
                <a:cs typeface="Calibri"/>
              </a:rPr>
              <a:t>même</a:t>
            </a:r>
            <a:r>
              <a:rPr sz="1200" spc="155" dirty="0">
                <a:latin typeface="Calibri"/>
                <a:cs typeface="Calibri"/>
              </a:rPr>
              <a:t> </a:t>
            </a:r>
            <a:r>
              <a:rPr sz="1200" spc="-10" dirty="0">
                <a:latin typeface="Calibri"/>
                <a:cs typeface="Calibri"/>
              </a:rPr>
              <a:t>nature</a:t>
            </a:r>
            <a:r>
              <a:rPr sz="1200" spc="155" dirty="0">
                <a:latin typeface="Calibri"/>
                <a:cs typeface="Calibri"/>
              </a:rPr>
              <a:t> </a:t>
            </a:r>
            <a:r>
              <a:rPr sz="1200" spc="-5" dirty="0">
                <a:latin typeface="Calibri"/>
                <a:cs typeface="Calibri"/>
              </a:rPr>
              <a:t>et</a:t>
            </a:r>
            <a:r>
              <a:rPr sz="1200" spc="145" dirty="0">
                <a:latin typeface="Calibri"/>
                <a:cs typeface="Calibri"/>
              </a:rPr>
              <a:t> </a:t>
            </a:r>
            <a:r>
              <a:rPr sz="1200" spc="-5" dirty="0">
                <a:latin typeface="Calibri"/>
                <a:cs typeface="Calibri"/>
              </a:rPr>
              <a:t>longueur</a:t>
            </a:r>
            <a:r>
              <a:rPr sz="1200" spc="140" dirty="0">
                <a:latin typeface="Calibri"/>
                <a:cs typeface="Calibri"/>
              </a:rPr>
              <a:t> </a:t>
            </a:r>
            <a:r>
              <a:rPr sz="1200" spc="-5" dirty="0">
                <a:latin typeface="Calibri"/>
                <a:cs typeface="Calibri"/>
              </a:rPr>
              <a:t>sans</a:t>
            </a:r>
            <a:r>
              <a:rPr sz="1200" spc="140" dirty="0">
                <a:latin typeface="Calibri"/>
                <a:cs typeface="Calibri"/>
              </a:rPr>
              <a:t> </a:t>
            </a:r>
            <a:r>
              <a:rPr sz="1200" spc="-5" dirty="0">
                <a:latin typeface="Calibri"/>
                <a:cs typeface="Calibri"/>
              </a:rPr>
              <a:t>que</a:t>
            </a:r>
            <a:r>
              <a:rPr sz="1200" spc="160" dirty="0">
                <a:latin typeface="Calibri"/>
                <a:cs typeface="Calibri"/>
              </a:rPr>
              <a:t> </a:t>
            </a:r>
            <a:r>
              <a:rPr sz="1200" dirty="0">
                <a:latin typeface="Calibri"/>
                <a:cs typeface="Calibri"/>
              </a:rPr>
              <a:t>la</a:t>
            </a:r>
            <a:r>
              <a:rPr sz="1200" spc="140" dirty="0">
                <a:latin typeface="Calibri"/>
                <a:cs typeface="Calibri"/>
              </a:rPr>
              <a:t> </a:t>
            </a:r>
            <a:r>
              <a:rPr sz="1200" dirty="0">
                <a:latin typeface="Calibri"/>
                <a:cs typeface="Calibri"/>
              </a:rPr>
              <a:t>masse</a:t>
            </a:r>
            <a:r>
              <a:rPr sz="1200" spc="155" dirty="0">
                <a:latin typeface="Calibri"/>
                <a:cs typeface="Calibri"/>
              </a:rPr>
              <a:t> </a:t>
            </a:r>
            <a:r>
              <a:rPr sz="1200" dirty="0">
                <a:latin typeface="Calibri"/>
                <a:cs typeface="Calibri"/>
              </a:rPr>
              <a:t>en</a:t>
            </a:r>
            <a:r>
              <a:rPr sz="1200" spc="155" dirty="0">
                <a:latin typeface="Calibri"/>
                <a:cs typeface="Calibri"/>
              </a:rPr>
              <a:t> </a:t>
            </a:r>
            <a:r>
              <a:rPr sz="1200" spc="-5" dirty="0">
                <a:latin typeface="Calibri"/>
                <a:cs typeface="Calibri"/>
              </a:rPr>
              <a:t>service</a:t>
            </a:r>
            <a:r>
              <a:rPr sz="1200" spc="155" dirty="0">
                <a:latin typeface="Calibri"/>
                <a:cs typeface="Calibri"/>
              </a:rPr>
              <a:t> </a:t>
            </a:r>
            <a:r>
              <a:rPr sz="1200" spc="-5" dirty="0">
                <a:latin typeface="Calibri"/>
                <a:cs typeface="Calibri"/>
              </a:rPr>
              <a:t>dépasse</a:t>
            </a:r>
            <a:r>
              <a:rPr sz="1200" spc="155" dirty="0">
                <a:latin typeface="Calibri"/>
                <a:cs typeface="Calibri"/>
              </a:rPr>
              <a:t> </a:t>
            </a:r>
            <a:r>
              <a:rPr sz="1200" dirty="0">
                <a:latin typeface="Calibri"/>
                <a:cs typeface="Calibri"/>
              </a:rPr>
              <a:t>la</a:t>
            </a:r>
            <a:r>
              <a:rPr sz="1200" spc="150" dirty="0">
                <a:latin typeface="Calibri"/>
                <a:cs typeface="Calibri"/>
              </a:rPr>
              <a:t> </a:t>
            </a:r>
            <a:r>
              <a:rPr sz="1200" dirty="0">
                <a:latin typeface="Calibri"/>
                <a:cs typeface="Calibri"/>
              </a:rPr>
              <a:t>masse</a:t>
            </a:r>
            <a:r>
              <a:rPr sz="1200" spc="155" dirty="0">
                <a:latin typeface="Calibri"/>
                <a:cs typeface="Calibri"/>
              </a:rPr>
              <a:t> </a:t>
            </a:r>
            <a:r>
              <a:rPr sz="1200" spc="-5" dirty="0">
                <a:latin typeface="Calibri"/>
                <a:cs typeface="Calibri"/>
              </a:rPr>
              <a:t>maximale</a:t>
            </a:r>
            <a:endParaRPr sz="1200" dirty="0">
              <a:latin typeface="Calibri"/>
              <a:cs typeface="Calibri"/>
            </a:endParaRPr>
          </a:p>
          <a:p>
            <a:pPr marL="12700">
              <a:lnSpc>
                <a:spcPct val="100000"/>
              </a:lnSpc>
            </a:pPr>
            <a:r>
              <a:rPr sz="1200" spc="-5" dirty="0">
                <a:latin typeface="Calibri"/>
                <a:cs typeface="Calibri"/>
              </a:rPr>
              <a:t>autorisée</a:t>
            </a:r>
            <a:r>
              <a:rPr sz="1200" spc="-10" dirty="0">
                <a:latin typeface="Calibri"/>
                <a:cs typeface="Calibri"/>
              </a:rPr>
              <a:t> d’un</a:t>
            </a:r>
            <a:r>
              <a:rPr sz="1200" spc="-30" dirty="0">
                <a:latin typeface="Calibri"/>
                <a:cs typeface="Calibri"/>
              </a:rPr>
              <a:t> </a:t>
            </a:r>
            <a:r>
              <a:rPr sz="1200" spc="-5" dirty="0">
                <a:latin typeface="Calibri"/>
                <a:cs typeface="Calibri"/>
              </a:rPr>
              <a:t>ensemble</a:t>
            </a:r>
            <a:r>
              <a:rPr sz="1200" dirty="0">
                <a:latin typeface="Calibri"/>
                <a:cs typeface="Calibri"/>
              </a:rPr>
              <a:t> de</a:t>
            </a:r>
            <a:r>
              <a:rPr sz="1200" spc="-5" dirty="0">
                <a:latin typeface="Calibri"/>
                <a:cs typeface="Calibri"/>
              </a:rPr>
              <a:t> véhicules couplés.</a:t>
            </a:r>
            <a:endParaRPr sz="1200" dirty="0">
              <a:latin typeface="Calibri"/>
              <a:cs typeface="Calibri"/>
            </a:endParaRPr>
          </a:p>
        </p:txBody>
      </p:sp>
      <p:pic>
        <p:nvPicPr>
          <p:cNvPr id="7" name="object 7"/>
          <p:cNvPicPr/>
          <p:nvPr/>
        </p:nvPicPr>
        <p:blipFill>
          <a:blip r:embed="rId2" cstate="print"/>
          <a:stretch>
            <a:fillRect/>
          </a:stretch>
        </p:blipFill>
        <p:spPr>
          <a:xfrm>
            <a:off x="4090042" y="4234856"/>
            <a:ext cx="4780014" cy="1284353"/>
          </a:xfrm>
          <a:prstGeom prst="rect">
            <a:avLst/>
          </a:prstGeom>
        </p:spPr>
      </p:pic>
      <p:sp>
        <p:nvSpPr>
          <p:cNvPr id="8" name="object 8"/>
          <p:cNvSpPr txBox="1"/>
          <p:nvPr/>
        </p:nvSpPr>
        <p:spPr>
          <a:xfrm>
            <a:off x="618540" y="4390135"/>
            <a:ext cx="3046095" cy="940435"/>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Calibri"/>
                <a:cs typeface="Calibri"/>
              </a:rPr>
              <a:t>La</a:t>
            </a:r>
            <a:r>
              <a:rPr sz="1200" spc="-10" dirty="0">
                <a:latin typeface="Calibri"/>
                <a:cs typeface="Calibri"/>
              </a:rPr>
              <a:t> </a:t>
            </a:r>
            <a:r>
              <a:rPr sz="1200" dirty="0">
                <a:latin typeface="Calibri"/>
                <a:cs typeface="Calibri"/>
              </a:rPr>
              <a:t>masse</a:t>
            </a:r>
            <a:r>
              <a:rPr sz="1200" spc="30" dirty="0">
                <a:latin typeface="Calibri"/>
                <a:cs typeface="Calibri"/>
              </a:rPr>
              <a:t> </a:t>
            </a:r>
            <a:r>
              <a:rPr sz="1200" spc="-5" dirty="0">
                <a:latin typeface="Calibri"/>
                <a:cs typeface="Calibri"/>
              </a:rPr>
              <a:t>maximale</a:t>
            </a:r>
            <a:r>
              <a:rPr sz="1200" spc="15" dirty="0">
                <a:latin typeface="Calibri"/>
                <a:cs typeface="Calibri"/>
              </a:rPr>
              <a:t> </a:t>
            </a:r>
            <a:r>
              <a:rPr sz="1200" spc="-5" dirty="0">
                <a:latin typeface="Calibri"/>
                <a:cs typeface="Calibri"/>
              </a:rPr>
              <a:t>autorisée</a:t>
            </a:r>
            <a:r>
              <a:rPr sz="1200" spc="-20" dirty="0">
                <a:latin typeface="Calibri"/>
                <a:cs typeface="Calibri"/>
              </a:rPr>
              <a:t> </a:t>
            </a:r>
            <a:r>
              <a:rPr sz="1200" dirty="0">
                <a:latin typeface="Calibri"/>
                <a:cs typeface="Calibri"/>
              </a:rPr>
              <a:t>du</a:t>
            </a:r>
            <a:r>
              <a:rPr sz="1200" spc="-15" dirty="0">
                <a:latin typeface="Calibri"/>
                <a:cs typeface="Calibri"/>
              </a:rPr>
              <a:t> </a:t>
            </a:r>
            <a:r>
              <a:rPr sz="1200" spc="-5" dirty="0">
                <a:latin typeface="Calibri"/>
                <a:cs typeface="Calibri"/>
              </a:rPr>
              <a:t>véhicule</a:t>
            </a:r>
            <a:r>
              <a:rPr sz="1200" spc="-20" dirty="0">
                <a:latin typeface="Calibri"/>
                <a:cs typeface="Calibri"/>
              </a:rPr>
              <a:t> </a:t>
            </a:r>
            <a:r>
              <a:rPr sz="1200" spc="-5" dirty="0">
                <a:latin typeface="Calibri"/>
                <a:cs typeface="Calibri"/>
              </a:rPr>
              <a:t>routier </a:t>
            </a:r>
            <a:r>
              <a:rPr sz="1200" spc="-260" dirty="0">
                <a:latin typeface="Calibri"/>
                <a:cs typeface="Calibri"/>
              </a:rPr>
              <a:t> </a:t>
            </a:r>
            <a:r>
              <a:rPr sz="1200" spc="-5" dirty="0">
                <a:latin typeface="Calibri"/>
                <a:cs typeface="Calibri"/>
              </a:rPr>
              <a:t>couplé ou </a:t>
            </a:r>
            <a:r>
              <a:rPr sz="1200" dirty="0">
                <a:latin typeface="Calibri"/>
                <a:cs typeface="Calibri"/>
              </a:rPr>
              <a:t>articulé, </a:t>
            </a:r>
            <a:r>
              <a:rPr sz="1200" spc="-5" dirty="0">
                <a:latin typeface="Calibri"/>
                <a:cs typeface="Calibri"/>
              </a:rPr>
              <a:t>destiné ou </a:t>
            </a:r>
            <a:r>
              <a:rPr sz="1200" dirty="0">
                <a:latin typeface="Calibri"/>
                <a:cs typeface="Calibri"/>
              </a:rPr>
              <a:t>utilisé pour le </a:t>
            </a:r>
            <a:r>
              <a:rPr sz="1200" spc="-5" dirty="0">
                <a:latin typeface="Calibri"/>
                <a:cs typeface="Calibri"/>
              </a:rPr>
              <a:t>seul </a:t>
            </a:r>
            <a:r>
              <a:rPr sz="1200" spc="-260" dirty="0">
                <a:latin typeface="Calibri"/>
                <a:cs typeface="Calibri"/>
              </a:rPr>
              <a:t> </a:t>
            </a:r>
            <a:r>
              <a:rPr sz="1200" spc="-5" dirty="0">
                <a:latin typeface="Calibri"/>
                <a:cs typeface="Calibri"/>
              </a:rPr>
              <a:t>transport </a:t>
            </a:r>
            <a:r>
              <a:rPr sz="1200" dirty="0">
                <a:latin typeface="Calibri"/>
                <a:cs typeface="Calibri"/>
              </a:rPr>
              <a:t>des </a:t>
            </a:r>
            <a:r>
              <a:rPr sz="1200" spc="-5" dirty="0">
                <a:latin typeface="Calibri"/>
                <a:cs typeface="Calibri"/>
              </a:rPr>
              <a:t>contrepoids et </a:t>
            </a:r>
            <a:r>
              <a:rPr sz="1200" dirty="0">
                <a:latin typeface="Calibri"/>
                <a:cs typeface="Calibri"/>
              </a:rPr>
              <a:t>plaques de </a:t>
            </a:r>
            <a:r>
              <a:rPr sz="1200" spc="-5" dirty="0">
                <a:latin typeface="Calibri"/>
                <a:cs typeface="Calibri"/>
              </a:rPr>
              <a:t>support </a:t>
            </a:r>
            <a:r>
              <a:rPr sz="1200" dirty="0">
                <a:latin typeface="Calibri"/>
                <a:cs typeface="Calibri"/>
              </a:rPr>
              <a:t> pour grues</a:t>
            </a:r>
            <a:r>
              <a:rPr sz="1200" spc="5" dirty="0">
                <a:latin typeface="Calibri"/>
                <a:cs typeface="Calibri"/>
              </a:rPr>
              <a:t> </a:t>
            </a:r>
            <a:r>
              <a:rPr sz="1200" dirty="0">
                <a:latin typeface="Calibri"/>
                <a:cs typeface="Calibri"/>
              </a:rPr>
              <a:t>peut</a:t>
            </a:r>
            <a:r>
              <a:rPr sz="1200" spc="270" dirty="0">
                <a:latin typeface="Calibri"/>
                <a:cs typeface="Calibri"/>
              </a:rPr>
              <a:t> </a:t>
            </a:r>
            <a:r>
              <a:rPr sz="1200" dirty="0">
                <a:latin typeface="Calibri"/>
                <a:cs typeface="Calibri"/>
              </a:rPr>
              <a:t>dépasser 44,00 </a:t>
            </a:r>
            <a:r>
              <a:rPr sz="1200" spc="-5" dirty="0">
                <a:latin typeface="Calibri"/>
                <a:cs typeface="Calibri"/>
              </a:rPr>
              <a:t>tonnes sans </a:t>
            </a:r>
            <a:r>
              <a:rPr sz="1200" dirty="0">
                <a:latin typeface="Calibri"/>
                <a:cs typeface="Calibri"/>
              </a:rPr>
              <a:t> pour</a:t>
            </a:r>
            <a:r>
              <a:rPr sz="1200" spc="-20" dirty="0">
                <a:latin typeface="Calibri"/>
                <a:cs typeface="Calibri"/>
              </a:rPr>
              <a:t> </a:t>
            </a:r>
            <a:r>
              <a:rPr sz="1200" spc="-5" dirty="0">
                <a:latin typeface="Calibri"/>
                <a:cs typeface="Calibri"/>
              </a:rPr>
              <a:t>autant</a:t>
            </a:r>
            <a:r>
              <a:rPr sz="1200" spc="-40" dirty="0">
                <a:latin typeface="Calibri"/>
                <a:cs typeface="Calibri"/>
              </a:rPr>
              <a:t> </a:t>
            </a:r>
            <a:r>
              <a:rPr sz="1200" spc="-10" dirty="0">
                <a:latin typeface="Calibri"/>
                <a:cs typeface="Calibri"/>
              </a:rPr>
              <a:t>être</a:t>
            </a:r>
            <a:r>
              <a:rPr sz="1200" spc="-5" dirty="0">
                <a:latin typeface="Calibri"/>
                <a:cs typeface="Calibri"/>
              </a:rPr>
              <a:t> supérieure</a:t>
            </a:r>
            <a:r>
              <a:rPr sz="1200" spc="-30" dirty="0">
                <a:latin typeface="Calibri"/>
                <a:cs typeface="Calibri"/>
              </a:rPr>
              <a:t> </a:t>
            </a:r>
            <a:r>
              <a:rPr sz="1200" dirty="0">
                <a:latin typeface="Calibri"/>
                <a:cs typeface="Calibri"/>
              </a:rPr>
              <a:t>à 80,00</a:t>
            </a:r>
            <a:r>
              <a:rPr sz="1200" spc="5" dirty="0">
                <a:latin typeface="Calibri"/>
                <a:cs typeface="Calibri"/>
              </a:rPr>
              <a:t> </a:t>
            </a:r>
            <a:r>
              <a:rPr sz="1200" spc="-5" dirty="0">
                <a:latin typeface="Calibri"/>
                <a:cs typeface="Calibri"/>
              </a:rPr>
              <a:t>tonnes.</a:t>
            </a:r>
            <a:endParaRPr sz="1200">
              <a:latin typeface="Calibri"/>
              <a:cs typeface="Calibri"/>
            </a:endParaRPr>
          </a:p>
        </p:txBody>
      </p:sp>
      <p:sp>
        <p:nvSpPr>
          <p:cNvPr id="9" name="object 9"/>
          <p:cNvSpPr txBox="1"/>
          <p:nvPr/>
        </p:nvSpPr>
        <p:spPr>
          <a:xfrm>
            <a:off x="618540" y="3856990"/>
            <a:ext cx="3556635" cy="299720"/>
          </a:xfrm>
          <a:prstGeom prst="rect">
            <a:avLst/>
          </a:prstGeom>
        </p:spPr>
        <p:txBody>
          <a:bodyPr vert="horz" wrap="square" lIns="0" tIns="12700" rIns="0" bIns="0" rtlCol="0">
            <a:spAutoFit/>
          </a:bodyPr>
          <a:lstStyle/>
          <a:p>
            <a:pPr marL="12700">
              <a:lnSpc>
                <a:spcPct val="100000"/>
              </a:lnSpc>
              <a:spcBef>
                <a:spcPts val="100"/>
              </a:spcBef>
            </a:pPr>
            <a:r>
              <a:rPr sz="1800" b="1" u="sng" spc="-20" dirty="0">
                <a:uFill>
                  <a:solidFill>
                    <a:srgbClr val="000000"/>
                  </a:solidFill>
                </a:uFill>
                <a:latin typeface="Calibri"/>
                <a:cs typeface="Calibri"/>
              </a:rPr>
              <a:t>Transport</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des</a:t>
            </a:r>
            <a:r>
              <a:rPr sz="1800" b="1" u="sng" spc="-25" dirty="0">
                <a:uFill>
                  <a:solidFill>
                    <a:srgbClr val="000000"/>
                  </a:solidFill>
                </a:uFill>
                <a:latin typeface="Calibri"/>
                <a:cs typeface="Calibri"/>
              </a:rPr>
              <a:t> </a:t>
            </a:r>
            <a:r>
              <a:rPr sz="1800" b="1" u="sng" spc="-10" dirty="0">
                <a:uFill>
                  <a:solidFill>
                    <a:srgbClr val="000000"/>
                  </a:solidFill>
                </a:uFill>
                <a:latin typeface="Calibri"/>
                <a:cs typeface="Calibri"/>
              </a:rPr>
              <a:t>contrepoids</a:t>
            </a:r>
            <a:r>
              <a:rPr sz="1800" b="1" u="sng" spc="-20" dirty="0">
                <a:uFill>
                  <a:solidFill>
                    <a:srgbClr val="000000"/>
                  </a:solidFill>
                </a:uFill>
                <a:latin typeface="Calibri"/>
                <a:cs typeface="Calibri"/>
              </a:rPr>
              <a:t> </a:t>
            </a:r>
            <a:r>
              <a:rPr sz="1800" b="1" u="sng" spc="-5" dirty="0">
                <a:uFill>
                  <a:solidFill>
                    <a:srgbClr val="000000"/>
                  </a:solidFill>
                </a:uFill>
                <a:latin typeface="Calibri"/>
                <a:cs typeface="Calibri"/>
              </a:rPr>
              <a:t>pour</a:t>
            </a:r>
            <a:r>
              <a:rPr sz="1800" b="1" u="sng" spc="-30" dirty="0">
                <a:uFill>
                  <a:solidFill>
                    <a:srgbClr val="000000"/>
                  </a:solidFill>
                </a:uFill>
                <a:latin typeface="Calibri"/>
                <a:cs typeface="Calibri"/>
              </a:rPr>
              <a:t> </a:t>
            </a:r>
            <a:r>
              <a:rPr sz="1800" b="1" u="sng" spc="-5" dirty="0">
                <a:uFill>
                  <a:solidFill>
                    <a:srgbClr val="000000"/>
                  </a:solidFill>
                </a:uFill>
                <a:latin typeface="Calibri"/>
                <a:cs typeface="Calibri"/>
              </a:rPr>
              <a:t>grues</a:t>
            </a:r>
            <a:endParaRPr sz="1800">
              <a:latin typeface="Calibri"/>
              <a:cs typeface="Calibri"/>
            </a:endParaRPr>
          </a:p>
        </p:txBody>
      </p:sp>
      <p:pic>
        <p:nvPicPr>
          <p:cNvPr id="10" name="object 10"/>
          <p:cNvPicPr/>
          <p:nvPr/>
        </p:nvPicPr>
        <p:blipFill>
          <a:blip r:embed="rId3" cstate="print"/>
          <a:stretch>
            <a:fillRect/>
          </a:stretch>
        </p:blipFill>
        <p:spPr>
          <a:xfrm>
            <a:off x="7235952" y="5649467"/>
            <a:ext cx="504444" cy="912876"/>
          </a:xfrm>
          <a:prstGeom prst="rect">
            <a:avLst/>
          </a:prstGeom>
        </p:spPr>
      </p:pic>
      <p:pic>
        <p:nvPicPr>
          <p:cNvPr id="11" name="object 11"/>
          <p:cNvPicPr/>
          <p:nvPr/>
        </p:nvPicPr>
        <p:blipFill>
          <a:blip r:embed="rId4" cstate="print"/>
          <a:stretch>
            <a:fillRect/>
          </a:stretch>
        </p:blipFill>
        <p:spPr>
          <a:xfrm>
            <a:off x="5148071" y="5611367"/>
            <a:ext cx="864108" cy="990600"/>
          </a:xfrm>
          <a:prstGeom prst="rect">
            <a:avLst/>
          </a:prstGeom>
        </p:spPr>
      </p:pic>
      <p:pic>
        <p:nvPicPr>
          <p:cNvPr id="12" name="object 12"/>
          <p:cNvPicPr/>
          <p:nvPr/>
        </p:nvPicPr>
        <p:blipFill>
          <a:blip r:embed="rId5" cstate="print"/>
          <a:stretch>
            <a:fillRect/>
          </a:stretch>
        </p:blipFill>
        <p:spPr>
          <a:xfrm>
            <a:off x="3651704" y="1595442"/>
            <a:ext cx="5174150" cy="1190614"/>
          </a:xfrm>
          <a:prstGeom prst="rect">
            <a:avLst/>
          </a:prstGeom>
        </p:spPr>
      </p:pic>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455993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Exceptions</a:t>
            </a:r>
            <a:r>
              <a:rPr sz="2400" spc="-35" dirty="0">
                <a:solidFill>
                  <a:srgbClr val="ED0000"/>
                </a:solidFill>
              </a:rPr>
              <a:t> </a:t>
            </a:r>
            <a:r>
              <a:rPr sz="2400" spc="-5" dirty="0">
                <a:solidFill>
                  <a:srgbClr val="ED0000"/>
                </a:solidFill>
              </a:rPr>
              <a:t>pour</a:t>
            </a:r>
            <a:r>
              <a:rPr sz="2400" spc="-15" dirty="0">
                <a:solidFill>
                  <a:srgbClr val="ED0000"/>
                </a:solidFill>
              </a:rPr>
              <a:t> </a:t>
            </a:r>
            <a:r>
              <a:rPr sz="2400" dirty="0">
                <a:solidFill>
                  <a:srgbClr val="ED0000"/>
                </a:solidFill>
              </a:rPr>
              <a:t>engins</a:t>
            </a:r>
            <a:r>
              <a:rPr sz="2400" spc="-10" dirty="0">
                <a:solidFill>
                  <a:srgbClr val="ED0000"/>
                </a:solidFill>
              </a:rPr>
              <a:t> </a:t>
            </a:r>
            <a:r>
              <a:rPr sz="2400" spc="-5" dirty="0">
                <a:solidFill>
                  <a:srgbClr val="ED0000"/>
                </a:solidFill>
              </a:rPr>
              <a:t>de</a:t>
            </a:r>
            <a:r>
              <a:rPr sz="2400" spc="-10" dirty="0">
                <a:solidFill>
                  <a:srgbClr val="ED0000"/>
                </a:solidFill>
              </a:rPr>
              <a:t> </a:t>
            </a:r>
            <a:r>
              <a:rPr sz="2400" spc="-5" dirty="0">
                <a:solidFill>
                  <a:srgbClr val="ED0000"/>
                </a:solidFill>
              </a:rPr>
              <a:t>génie </a:t>
            </a:r>
            <a:r>
              <a:rPr sz="2400" dirty="0">
                <a:solidFill>
                  <a:srgbClr val="ED0000"/>
                </a:solidFill>
              </a:rPr>
              <a:t>civil</a:t>
            </a:r>
            <a:endParaRPr sz="2400"/>
          </a:p>
        </p:txBody>
      </p:sp>
      <p:sp>
        <p:nvSpPr>
          <p:cNvPr id="3" name="object 3"/>
          <p:cNvSpPr txBox="1"/>
          <p:nvPr/>
        </p:nvSpPr>
        <p:spPr>
          <a:xfrm>
            <a:off x="402437" y="793750"/>
            <a:ext cx="6824980" cy="821690"/>
          </a:xfrm>
          <a:prstGeom prst="rect">
            <a:avLst/>
          </a:prstGeom>
        </p:spPr>
        <p:txBody>
          <a:bodyPr vert="horz" wrap="square" lIns="0" tIns="13335" rIns="0" bIns="0" rtlCol="0">
            <a:spAutoFit/>
          </a:bodyPr>
          <a:lstStyle/>
          <a:p>
            <a:pPr marL="12700">
              <a:lnSpc>
                <a:spcPct val="100000"/>
              </a:lnSpc>
              <a:spcBef>
                <a:spcPts val="105"/>
              </a:spcBef>
            </a:pPr>
            <a:r>
              <a:rPr sz="1400" b="1" spc="-15" dirty="0">
                <a:latin typeface="Calibri"/>
                <a:cs typeface="Calibri"/>
              </a:rPr>
              <a:t>Transport</a:t>
            </a:r>
            <a:r>
              <a:rPr sz="1400" b="1" spc="-50" dirty="0">
                <a:latin typeface="Calibri"/>
                <a:cs typeface="Calibri"/>
              </a:rPr>
              <a:t> </a:t>
            </a:r>
            <a:r>
              <a:rPr sz="1400" b="1" spc="-5" dirty="0">
                <a:latin typeface="Calibri"/>
                <a:cs typeface="Calibri"/>
              </a:rPr>
              <a:t>d’un</a:t>
            </a:r>
            <a:r>
              <a:rPr sz="1400" b="1" spc="-10" dirty="0">
                <a:latin typeface="Calibri"/>
                <a:cs typeface="Calibri"/>
              </a:rPr>
              <a:t> </a:t>
            </a:r>
            <a:r>
              <a:rPr sz="1400" b="1" spc="-5" dirty="0">
                <a:latin typeface="Calibri"/>
                <a:cs typeface="Calibri"/>
              </a:rPr>
              <a:t>engin</a:t>
            </a:r>
            <a:r>
              <a:rPr sz="1400" b="1" spc="-10" dirty="0">
                <a:latin typeface="Calibri"/>
                <a:cs typeface="Calibri"/>
              </a:rPr>
              <a:t> </a:t>
            </a:r>
            <a:r>
              <a:rPr sz="1400" b="1" dirty="0">
                <a:latin typeface="Calibri"/>
                <a:cs typeface="Calibri"/>
              </a:rPr>
              <a:t>de</a:t>
            </a:r>
            <a:r>
              <a:rPr sz="1400" b="1" spc="-10" dirty="0">
                <a:latin typeface="Calibri"/>
                <a:cs typeface="Calibri"/>
              </a:rPr>
              <a:t> </a:t>
            </a:r>
            <a:r>
              <a:rPr sz="1400" b="1" spc="-5" dirty="0">
                <a:latin typeface="Calibri"/>
                <a:cs typeface="Calibri"/>
              </a:rPr>
              <a:t>génie</a:t>
            </a:r>
            <a:r>
              <a:rPr sz="1400" b="1" spc="-25" dirty="0">
                <a:latin typeface="Calibri"/>
                <a:cs typeface="Calibri"/>
              </a:rPr>
              <a:t> </a:t>
            </a:r>
            <a:r>
              <a:rPr sz="1400" b="1" spc="-5" dirty="0">
                <a:latin typeface="Calibri"/>
                <a:cs typeface="Calibri"/>
              </a:rPr>
              <a:t>civil</a:t>
            </a:r>
            <a:r>
              <a:rPr sz="1400" b="1" spc="10" dirty="0">
                <a:latin typeface="Calibri"/>
                <a:cs typeface="Calibri"/>
              </a:rPr>
              <a:t> </a:t>
            </a:r>
            <a:r>
              <a:rPr sz="1400" b="1" spc="-10" dirty="0">
                <a:latin typeface="Calibri"/>
                <a:cs typeface="Calibri"/>
              </a:rPr>
              <a:t>moyennant</a:t>
            </a:r>
            <a:r>
              <a:rPr sz="1400" b="1" spc="-40" dirty="0">
                <a:latin typeface="Calibri"/>
                <a:cs typeface="Calibri"/>
              </a:rPr>
              <a:t> </a:t>
            </a:r>
            <a:r>
              <a:rPr sz="1400" b="1" dirty="0">
                <a:latin typeface="Calibri"/>
                <a:cs typeface="Calibri"/>
              </a:rPr>
              <a:t>un</a:t>
            </a:r>
            <a:r>
              <a:rPr sz="1400" b="1" spc="-10" dirty="0">
                <a:latin typeface="Calibri"/>
                <a:cs typeface="Calibri"/>
              </a:rPr>
              <a:t> </a:t>
            </a:r>
            <a:r>
              <a:rPr lang="fr-FR" sz="1400" b="1" spc="-5" dirty="0" smtClean="0">
                <a:latin typeface="Calibri"/>
                <a:cs typeface="Calibri"/>
              </a:rPr>
              <a:t>véhicule</a:t>
            </a:r>
            <a:r>
              <a:rPr sz="1400" b="1" spc="-25" dirty="0" smtClean="0">
                <a:latin typeface="Calibri"/>
                <a:cs typeface="Calibri"/>
              </a:rPr>
              <a:t> </a:t>
            </a:r>
            <a:r>
              <a:rPr lang="fr-FR" sz="1400" b="1" spc="-5" dirty="0" smtClean="0">
                <a:latin typeface="Calibri"/>
                <a:cs typeface="Calibri"/>
              </a:rPr>
              <a:t>conforme</a:t>
            </a:r>
            <a:r>
              <a:rPr sz="1400" b="1" spc="-25" dirty="0" smtClean="0">
                <a:latin typeface="Calibri"/>
                <a:cs typeface="Calibri"/>
              </a:rPr>
              <a:t> </a:t>
            </a:r>
            <a:r>
              <a:rPr sz="1400" b="1" dirty="0">
                <a:latin typeface="Calibri"/>
                <a:cs typeface="Calibri"/>
              </a:rPr>
              <a:t>au</a:t>
            </a:r>
            <a:r>
              <a:rPr lang="en-US" sz="1400" b="1" dirty="0">
                <a:latin typeface="Calibri"/>
                <a:cs typeface="Calibri"/>
              </a:rPr>
              <a:t>x</a:t>
            </a:r>
            <a:r>
              <a:rPr sz="1400" b="1" spc="-10" dirty="0">
                <a:latin typeface="Calibri"/>
                <a:cs typeface="Calibri"/>
              </a:rPr>
              <a:t> </a:t>
            </a:r>
            <a:r>
              <a:rPr sz="1400" b="1" dirty="0">
                <a:latin typeface="Calibri"/>
                <a:cs typeface="Calibri"/>
              </a:rPr>
              <a:t>prescriptions</a:t>
            </a:r>
            <a:r>
              <a:rPr sz="1400" b="1" spc="-50" dirty="0">
                <a:latin typeface="Calibri"/>
                <a:cs typeface="Calibri"/>
              </a:rPr>
              <a:t> </a:t>
            </a:r>
            <a:r>
              <a:rPr sz="1400" b="1" dirty="0">
                <a:latin typeface="Calibri"/>
                <a:cs typeface="Calibri"/>
              </a:rPr>
              <a:t>du</a:t>
            </a:r>
            <a:endParaRPr sz="1400" dirty="0">
              <a:latin typeface="Calibri"/>
              <a:cs typeface="Calibri"/>
            </a:endParaRPr>
          </a:p>
          <a:p>
            <a:pPr marL="12700">
              <a:lnSpc>
                <a:spcPct val="100000"/>
              </a:lnSpc>
            </a:pPr>
            <a:r>
              <a:rPr sz="1400" b="1" spc="-5" dirty="0">
                <a:latin typeface="Calibri"/>
                <a:cs typeface="Calibri"/>
              </a:rPr>
              <a:t>Code</a:t>
            </a:r>
            <a:r>
              <a:rPr sz="1400" b="1" spc="-25" dirty="0">
                <a:latin typeface="Calibri"/>
                <a:cs typeface="Calibri"/>
              </a:rPr>
              <a:t> </a:t>
            </a:r>
            <a:r>
              <a:rPr sz="1400" b="1" dirty="0">
                <a:latin typeface="Calibri"/>
                <a:cs typeface="Calibri"/>
              </a:rPr>
              <a:t>de</a:t>
            </a:r>
            <a:r>
              <a:rPr sz="1400" b="1" spc="-10" dirty="0">
                <a:latin typeface="Calibri"/>
                <a:cs typeface="Calibri"/>
              </a:rPr>
              <a:t> </a:t>
            </a:r>
            <a:r>
              <a:rPr sz="1400" b="1" dirty="0">
                <a:latin typeface="Calibri"/>
                <a:cs typeface="Calibri"/>
              </a:rPr>
              <a:t>la</a:t>
            </a:r>
            <a:r>
              <a:rPr sz="1400" b="1" spc="-5" dirty="0">
                <a:latin typeface="Calibri"/>
                <a:cs typeface="Calibri"/>
              </a:rPr>
              <a:t> route</a:t>
            </a:r>
            <a:r>
              <a:rPr sz="1400" b="1" spc="-40" dirty="0">
                <a:latin typeface="Calibri"/>
                <a:cs typeface="Calibri"/>
              </a:rPr>
              <a:t> </a:t>
            </a:r>
            <a:r>
              <a:rPr sz="1400" b="1" spc="-10" dirty="0">
                <a:latin typeface="Calibri"/>
                <a:cs typeface="Calibri"/>
              </a:rPr>
              <a:t>avec </a:t>
            </a:r>
            <a:r>
              <a:rPr sz="1400" b="1" dirty="0">
                <a:latin typeface="Calibri"/>
                <a:cs typeface="Calibri"/>
              </a:rPr>
              <a:t>autorisation</a:t>
            </a:r>
            <a:r>
              <a:rPr sz="1400" b="1" spc="-30" dirty="0">
                <a:latin typeface="Calibri"/>
                <a:cs typeface="Calibri"/>
              </a:rPr>
              <a:t> </a:t>
            </a:r>
            <a:r>
              <a:rPr sz="1400" b="1" spc="-5" dirty="0">
                <a:solidFill>
                  <a:srgbClr val="FFC000"/>
                </a:solidFill>
                <a:latin typeface="Calibri"/>
                <a:cs typeface="Calibri"/>
              </a:rPr>
              <a:t>catégorie</a:t>
            </a:r>
            <a:r>
              <a:rPr sz="1400" b="1" spc="-10" dirty="0">
                <a:solidFill>
                  <a:srgbClr val="FFC000"/>
                </a:solidFill>
                <a:latin typeface="Calibri"/>
                <a:cs typeface="Calibri"/>
              </a:rPr>
              <a:t> </a:t>
            </a:r>
            <a:r>
              <a:rPr sz="1400" b="1" dirty="0">
                <a:solidFill>
                  <a:srgbClr val="FFC000"/>
                </a:solidFill>
                <a:latin typeface="Calibri"/>
                <a:cs typeface="Calibri"/>
              </a:rPr>
              <a:t>1</a:t>
            </a:r>
            <a:r>
              <a:rPr sz="1400" b="1" spc="-25" dirty="0">
                <a:solidFill>
                  <a:srgbClr val="FFC000"/>
                </a:solidFill>
                <a:latin typeface="Calibri"/>
                <a:cs typeface="Calibri"/>
              </a:rPr>
              <a:t> </a:t>
            </a:r>
            <a:r>
              <a:rPr sz="1400" b="1" dirty="0">
                <a:latin typeface="Calibri"/>
                <a:cs typeface="Calibri"/>
              </a:rPr>
              <a:t>sans</a:t>
            </a:r>
            <a:r>
              <a:rPr sz="1400" b="1" spc="-5" dirty="0">
                <a:latin typeface="Calibri"/>
                <a:cs typeface="Calibri"/>
              </a:rPr>
              <a:t> itinéraire</a:t>
            </a:r>
            <a:r>
              <a:rPr sz="1400" b="1" spc="-40" dirty="0">
                <a:latin typeface="Calibri"/>
                <a:cs typeface="Calibri"/>
              </a:rPr>
              <a:t> </a:t>
            </a:r>
            <a:r>
              <a:rPr sz="1400" b="1" spc="-5" dirty="0">
                <a:latin typeface="Calibri"/>
                <a:cs typeface="Calibri"/>
              </a:rPr>
              <a:t>et</a:t>
            </a:r>
            <a:r>
              <a:rPr sz="1400" b="1" spc="-10" dirty="0">
                <a:latin typeface="Calibri"/>
                <a:cs typeface="Calibri"/>
              </a:rPr>
              <a:t> </a:t>
            </a:r>
            <a:r>
              <a:rPr sz="1400" b="1" dirty="0">
                <a:latin typeface="Calibri"/>
                <a:cs typeface="Calibri"/>
              </a:rPr>
              <a:t>sans</a:t>
            </a:r>
            <a:r>
              <a:rPr sz="1400" b="1" spc="-20" dirty="0">
                <a:latin typeface="Calibri"/>
                <a:cs typeface="Calibri"/>
              </a:rPr>
              <a:t> </a:t>
            </a:r>
            <a:r>
              <a:rPr sz="1400" b="1" spc="-5" dirty="0">
                <a:latin typeface="Calibri"/>
                <a:cs typeface="Calibri"/>
              </a:rPr>
              <a:t>accompagnement</a:t>
            </a:r>
            <a:endParaRPr sz="1400" dirty="0">
              <a:latin typeface="Calibri"/>
              <a:cs typeface="Calibri"/>
            </a:endParaRPr>
          </a:p>
          <a:p>
            <a:pPr marL="12700" marR="5080">
              <a:lnSpc>
                <a:spcPct val="100000"/>
              </a:lnSpc>
              <a:spcBef>
                <a:spcPts val="20"/>
              </a:spcBef>
            </a:pPr>
            <a:r>
              <a:rPr sz="1200" spc="-5" dirty="0">
                <a:latin typeface="Calibri"/>
                <a:cs typeface="Calibri"/>
              </a:rPr>
              <a:t>Le dépassement </a:t>
            </a:r>
            <a:r>
              <a:rPr sz="1200" dirty="0">
                <a:latin typeface="Calibri"/>
                <a:cs typeface="Calibri"/>
              </a:rPr>
              <a:t>de la masse </a:t>
            </a:r>
            <a:r>
              <a:rPr sz="1200" spc="-5" dirty="0">
                <a:latin typeface="Calibri"/>
                <a:cs typeface="Calibri"/>
              </a:rPr>
              <a:t>maximale </a:t>
            </a:r>
            <a:r>
              <a:rPr sz="1200" dirty="0">
                <a:latin typeface="Calibri"/>
                <a:cs typeface="Calibri"/>
              </a:rPr>
              <a:t>de 44 </a:t>
            </a:r>
            <a:r>
              <a:rPr sz="1200" spc="-5" dirty="0">
                <a:latin typeface="Calibri"/>
                <a:cs typeface="Calibri"/>
              </a:rPr>
              <a:t>tonnes </a:t>
            </a:r>
            <a:r>
              <a:rPr sz="1200" dirty="0">
                <a:latin typeface="Calibri"/>
                <a:cs typeface="Calibri"/>
              </a:rPr>
              <a:t>ne peut cependant </a:t>
            </a:r>
            <a:r>
              <a:rPr sz="1200" spc="-5" dirty="0">
                <a:latin typeface="Calibri"/>
                <a:cs typeface="Calibri"/>
              </a:rPr>
              <a:t>se </a:t>
            </a:r>
            <a:r>
              <a:rPr sz="1200" spc="-10" dirty="0">
                <a:latin typeface="Calibri"/>
                <a:cs typeface="Calibri"/>
              </a:rPr>
              <a:t>faire </a:t>
            </a:r>
            <a:r>
              <a:rPr sz="1200" dirty="0">
                <a:latin typeface="Calibri"/>
                <a:cs typeface="Calibri"/>
              </a:rPr>
              <a:t>que </a:t>
            </a:r>
            <a:r>
              <a:rPr sz="1200" spc="-5" dirty="0">
                <a:latin typeface="Calibri"/>
                <a:cs typeface="Calibri"/>
              </a:rPr>
              <a:t>si </a:t>
            </a:r>
            <a:r>
              <a:rPr sz="1200" dirty="0">
                <a:latin typeface="Calibri"/>
                <a:cs typeface="Calibri"/>
              </a:rPr>
              <a:t>le </a:t>
            </a:r>
            <a:r>
              <a:rPr sz="1200" spc="-5" dirty="0">
                <a:latin typeface="Calibri"/>
                <a:cs typeface="Calibri"/>
              </a:rPr>
              <a:t>poids total </a:t>
            </a:r>
            <a:r>
              <a:rPr sz="1200" dirty="0">
                <a:latin typeface="Calibri"/>
                <a:cs typeface="Calibri"/>
              </a:rPr>
              <a:t>de </a:t>
            </a:r>
            <a:r>
              <a:rPr sz="1200" spc="-15" dirty="0">
                <a:latin typeface="Calibri"/>
                <a:cs typeface="Calibri"/>
              </a:rPr>
              <a:t>l’engin </a:t>
            </a:r>
            <a:r>
              <a:rPr sz="1200" spc="-260" dirty="0">
                <a:latin typeface="Calibri"/>
                <a:cs typeface="Calibri"/>
              </a:rPr>
              <a:t> </a:t>
            </a:r>
            <a:r>
              <a:rPr sz="1200" spc="-5" dirty="0">
                <a:latin typeface="Calibri"/>
                <a:cs typeface="Calibri"/>
              </a:rPr>
              <a:t>transporté</a:t>
            </a:r>
            <a:r>
              <a:rPr sz="1200" spc="-35" dirty="0">
                <a:latin typeface="Calibri"/>
                <a:cs typeface="Calibri"/>
              </a:rPr>
              <a:t> </a:t>
            </a:r>
            <a:r>
              <a:rPr sz="1200" spc="-5" dirty="0">
                <a:latin typeface="Calibri"/>
                <a:cs typeface="Calibri"/>
              </a:rPr>
              <a:t>est</a:t>
            </a:r>
            <a:r>
              <a:rPr sz="1200" spc="10" dirty="0">
                <a:latin typeface="Calibri"/>
                <a:cs typeface="Calibri"/>
              </a:rPr>
              <a:t> </a:t>
            </a:r>
            <a:r>
              <a:rPr sz="1200" b="1" u="sng" spc="-5" dirty="0">
                <a:solidFill>
                  <a:srgbClr val="FF0000"/>
                </a:solidFill>
                <a:uFill>
                  <a:solidFill>
                    <a:srgbClr val="FF0000"/>
                  </a:solidFill>
                </a:uFill>
                <a:latin typeface="Calibri"/>
                <a:cs typeface="Calibri"/>
              </a:rPr>
              <a:t>supérieur </a:t>
            </a:r>
            <a:r>
              <a:rPr sz="1200" b="1" u="sng" dirty="0">
                <a:solidFill>
                  <a:srgbClr val="FF0000"/>
                </a:solidFill>
                <a:uFill>
                  <a:solidFill>
                    <a:srgbClr val="FF0000"/>
                  </a:solidFill>
                </a:uFill>
                <a:latin typeface="Calibri"/>
                <a:cs typeface="Calibri"/>
              </a:rPr>
              <a:t>à</a:t>
            </a:r>
            <a:r>
              <a:rPr sz="1200" b="1" u="sng" spc="-1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30</a:t>
            </a:r>
            <a:r>
              <a:rPr sz="1200" b="1" u="sng" spc="5" dirty="0">
                <a:solidFill>
                  <a:srgbClr val="FF0000"/>
                </a:solidFill>
                <a:uFill>
                  <a:solidFill>
                    <a:srgbClr val="FF0000"/>
                  </a:solidFill>
                </a:uFill>
                <a:latin typeface="Calibri"/>
                <a:cs typeface="Calibri"/>
              </a:rPr>
              <a:t> </a:t>
            </a:r>
            <a:r>
              <a:rPr sz="1200" b="1" u="sng" spc="-5" dirty="0">
                <a:solidFill>
                  <a:srgbClr val="FF0000"/>
                </a:solidFill>
                <a:uFill>
                  <a:solidFill>
                    <a:srgbClr val="FF0000"/>
                  </a:solidFill>
                </a:uFill>
                <a:latin typeface="Calibri"/>
                <a:cs typeface="Calibri"/>
              </a:rPr>
              <a:t>tonnes.</a:t>
            </a:r>
            <a:endParaRPr sz="1200" dirty="0">
              <a:latin typeface="Calibri"/>
              <a:cs typeface="Calibri"/>
            </a:endParaRPr>
          </a:p>
        </p:txBody>
      </p:sp>
      <p:sp>
        <p:nvSpPr>
          <p:cNvPr id="4" name="object 4"/>
          <p:cNvSpPr txBox="1"/>
          <p:nvPr/>
        </p:nvSpPr>
        <p:spPr>
          <a:xfrm>
            <a:off x="474370" y="1767966"/>
            <a:ext cx="62611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lo</a:t>
            </a:r>
            <a:r>
              <a:rPr sz="1200" spc="5" dirty="0">
                <a:latin typeface="Calibri"/>
                <a:cs typeface="Calibri"/>
              </a:rPr>
              <a:t>n</a:t>
            </a:r>
            <a:r>
              <a:rPr sz="1200" dirty="0">
                <a:latin typeface="Calibri"/>
                <a:cs typeface="Calibri"/>
              </a:rPr>
              <a:t>gue</a:t>
            </a:r>
            <a:r>
              <a:rPr sz="1200" spc="5" dirty="0">
                <a:latin typeface="Calibri"/>
                <a:cs typeface="Calibri"/>
              </a:rPr>
              <a:t>u</a:t>
            </a:r>
            <a:r>
              <a:rPr sz="1200" dirty="0">
                <a:latin typeface="Calibri"/>
                <a:cs typeface="Calibri"/>
              </a:rPr>
              <a:t>r:</a:t>
            </a:r>
            <a:endParaRPr sz="1200">
              <a:latin typeface="Calibri"/>
              <a:cs typeface="Calibri"/>
            </a:endParaRPr>
          </a:p>
        </p:txBody>
      </p:sp>
      <p:sp>
        <p:nvSpPr>
          <p:cNvPr id="5" name="object 5"/>
          <p:cNvSpPr txBox="1"/>
          <p:nvPr/>
        </p:nvSpPr>
        <p:spPr>
          <a:xfrm>
            <a:off x="474370" y="2133727"/>
            <a:ext cx="59055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la</a:t>
            </a:r>
            <a:r>
              <a:rPr sz="1200" spc="-10" dirty="0">
                <a:latin typeface="Calibri"/>
                <a:cs typeface="Calibri"/>
              </a:rPr>
              <a:t>r</a:t>
            </a:r>
            <a:r>
              <a:rPr sz="1200" spc="-15" dirty="0">
                <a:latin typeface="Calibri"/>
                <a:cs typeface="Calibri"/>
              </a:rPr>
              <a:t>g</a:t>
            </a:r>
            <a:r>
              <a:rPr sz="1200" dirty="0">
                <a:latin typeface="Calibri"/>
                <a:cs typeface="Calibri"/>
              </a:rPr>
              <a:t>e</a:t>
            </a:r>
            <a:r>
              <a:rPr sz="1200" spc="5" dirty="0">
                <a:latin typeface="Calibri"/>
                <a:cs typeface="Calibri"/>
              </a:rPr>
              <a:t>u</a:t>
            </a:r>
            <a:r>
              <a:rPr sz="1200" dirty="0">
                <a:latin typeface="Calibri"/>
                <a:cs typeface="Calibri"/>
              </a:rPr>
              <a:t>r</a:t>
            </a:r>
            <a:r>
              <a:rPr sz="1200" spc="-35" dirty="0">
                <a:latin typeface="Calibri"/>
                <a:cs typeface="Calibri"/>
              </a:rPr>
              <a:t> </a:t>
            </a:r>
            <a:r>
              <a:rPr sz="1200" dirty="0">
                <a:latin typeface="Calibri"/>
                <a:cs typeface="Calibri"/>
              </a:rPr>
              <a:t>:  ha</a:t>
            </a:r>
            <a:r>
              <a:rPr sz="1200" spc="5" dirty="0">
                <a:latin typeface="Calibri"/>
                <a:cs typeface="Calibri"/>
              </a:rPr>
              <a:t>u</a:t>
            </a:r>
            <a:r>
              <a:rPr sz="1200" spc="-10" dirty="0">
                <a:latin typeface="Calibri"/>
                <a:cs typeface="Calibri"/>
              </a:rPr>
              <a:t>t</a:t>
            </a:r>
            <a:r>
              <a:rPr sz="1200" dirty="0">
                <a:latin typeface="Calibri"/>
                <a:cs typeface="Calibri"/>
              </a:rPr>
              <a:t>e</a:t>
            </a:r>
            <a:r>
              <a:rPr sz="1200" spc="-5" dirty="0">
                <a:latin typeface="Calibri"/>
                <a:cs typeface="Calibri"/>
              </a:rPr>
              <a:t>u</a:t>
            </a:r>
            <a:r>
              <a:rPr sz="1200" dirty="0">
                <a:latin typeface="Calibri"/>
                <a:cs typeface="Calibri"/>
              </a:rPr>
              <a:t>r</a:t>
            </a:r>
            <a:r>
              <a:rPr sz="1200" spc="-30" dirty="0">
                <a:latin typeface="Calibri"/>
                <a:cs typeface="Calibri"/>
              </a:rPr>
              <a:t> </a:t>
            </a:r>
            <a:r>
              <a:rPr sz="1200" dirty="0">
                <a:latin typeface="Calibri"/>
                <a:cs typeface="Calibri"/>
              </a:rPr>
              <a:t>:</a:t>
            </a:r>
            <a:endParaRPr sz="1200">
              <a:latin typeface="Calibri"/>
              <a:cs typeface="Calibri"/>
            </a:endParaRPr>
          </a:p>
        </p:txBody>
      </p:sp>
      <p:sp>
        <p:nvSpPr>
          <p:cNvPr id="6" name="object 6"/>
          <p:cNvSpPr txBox="1"/>
          <p:nvPr/>
        </p:nvSpPr>
        <p:spPr>
          <a:xfrm>
            <a:off x="1286636" y="1767966"/>
            <a:ext cx="4431665" cy="75692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16,50</a:t>
            </a:r>
            <a:r>
              <a:rPr sz="1200" spc="5" dirty="0">
                <a:latin typeface="Calibri"/>
                <a:cs typeface="Calibri"/>
              </a:rPr>
              <a:t> </a:t>
            </a:r>
            <a:r>
              <a:rPr sz="1200" dirty="0">
                <a:latin typeface="Calibri"/>
                <a:cs typeface="Calibri"/>
              </a:rPr>
              <a:t>m</a:t>
            </a:r>
            <a:r>
              <a:rPr sz="1200" spc="5" dirty="0">
                <a:latin typeface="Calibri"/>
                <a:cs typeface="Calibri"/>
              </a:rPr>
              <a:t> </a:t>
            </a:r>
            <a:r>
              <a:rPr sz="1200" dirty="0">
                <a:latin typeface="Calibri"/>
                <a:cs typeface="Calibri"/>
              </a:rPr>
              <a:t>+</a:t>
            </a:r>
            <a:r>
              <a:rPr sz="1200" spc="5" dirty="0">
                <a:latin typeface="Calibri"/>
                <a:cs typeface="Calibri"/>
              </a:rPr>
              <a:t> </a:t>
            </a:r>
            <a:r>
              <a:rPr sz="1200" dirty="0">
                <a:latin typeface="Calibri"/>
                <a:cs typeface="Calibri"/>
              </a:rPr>
              <a:t>2</a:t>
            </a:r>
            <a:r>
              <a:rPr sz="1200" spc="5" dirty="0">
                <a:latin typeface="Calibri"/>
                <a:cs typeface="Calibri"/>
              </a:rPr>
              <a:t> </a:t>
            </a:r>
            <a:r>
              <a:rPr sz="1200" dirty="0">
                <a:latin typeface="Calibri"/>
                <a:cs typeface="Calibri"/>
              </a:rPr>
              <a:t>m</a:t>
            </a:r>
            <a:r>
              <a:rPr sz="1200" spc="5" dirty="0">
                <a:latin typeface="Calibri"/>
                <a:cs typeface="Calibri"/>
              </a:rPr>
              <a:t> </a:t>
            </a:r>
            <a:r>
              <a:rPr sz="1200" dirty="0">
                <a:latin typeface="Calibri"/>
                <a:cs typeface="Calibri"/>
              </a:rPr>
              <a:t>+</a:t>
            </a:r>
            <a:r>
              <a:rPr sz="1200" spc="5" dirty="0">
                <a:latin typeface="Calibri"/>
                <a:cs typeface="Calibri"/>
              </a:rPr>
              <a:t> </a:t>
            </a:r>
            <a:r>
              <a:rPr sz="1200" dirty="0">
                <a:latin typeface="Calibri"/>
                <a:cs typeface="Calibri"/>
              </a:rPr>
              <a:t>8%</a:t>
            </a:r>
            <a:r>
              <a:rPr sz="1200" spc="20" dirty="0">
                <a:latin typeface="Calibri"/>
                <a:cs typeface="Calibri"/>
              </a:rPr>
              <a:t> </a:t>
            </a:r>
            <a:r>
              <a:rPr sz="1200" spc="-5" dirty="0">
                <a:latin typeface="Calibri"/>
                <a:cs typeface="Calibri"/>
              </a:rPr>
              <a:t>dépassement</a:t>
            </a:r>
            <a:r>
              <a:rPr sz="1200" spc="-15" dirty="0">
                <a:latin typeface="Calibri"/>
                <a:cs typeface="Calibri"/>
              </a:rPr>
              <a:t> </a:t>
            </a:r>
            <a:r>
              <a:rPr sz="1200" dirty="0">
                <a:latin typeface="Calibri"/>
                <a:cs typeface="Calibri"/>
              </a:rPr>
              <a:t>pour</a:t>
            </a:r>
            <a:r>
              <a:rPr sz="1200" spc="-30" dirty="0">
                <a:latin typeface="Calibri"/>
                <a:cs typeface="Calibri"/>
              </a:rPr>
              <a:t> </a:t>
            </a:r>
            <a:r>
              <a:rPr sz="1200" spc="-5" dirty="0">
                <a:latin typeface="Calibri"/>
                <a:cs typeface="Calibri"/>
              </a:rPr>
              <a:t>véhicule </a:t>
            </a:r>
            <a:r>
              <a:rPr sz="1200" dirty="0">
                <a:latin typeface="Calibri"/>
                <a:cs typeface="Calibri"/>
              </a:rPr>
              <a:t>articulé</a:t>
            </a:r>
            <a:r>
              <a:rPr sz="1200" spc="-20" dirty="0">
                <a:latin typeface="Calibri"/>
                <a:cs typeface="Calibri"/>
              </a:rPr>
              <a:t> </a:t>
            </a:r>
            <a:r>
              <a:rPr sz="1200" spc="-5" dirty="0">
                <a:latin typeface="Calibri"/>
                <a:cs typeface="Calibri"/>
              </a:rPr>
              <a:t>(=</a:t>
            </a:r>
            <a:r>
              <a:rPr sz="1200" spc="25" dirty="0">
                <a:latin typeface="Calibri"/>
                <a:cs typeface="Calibri"/>
              </a:rPr>
              <a:t> </a:t>
            </a:r>
            <a:r>
              <a:rPr sz="1200" dirty="0">
                <a:latin typeface="Calibri"/>
                <a:cs typeface="Calibri"/>
              </a:rPr>
              <a:t>20,00m)</a:t>
            </a:r>
            <a:r>
              <a:rPr sz="1200" spc="20" dirty="0">
                <a:latin typeface="Calibri"/>
                <a:cs typeface="Calibri"/>
              </a:rPr>
              <a:t> </a:t>
            </a:r>
            <a:r>
              <a:rPr sz="1200" spc="-5" dirty="0">
                <a:latin typeface="Calibri"/>
                <a:cs typeface="Calibri"/>
              </a:rPr>
              <a:t>et </a:t>
            </a:r>
            <a:r>
              <a:rPr sz="1200" spc="-260" dirty="0">
                <a:latin typeface="Calibri"/>
                <a:cs typeface="Calibri"/>
              </a:rPr>
              <a:t> </a:t>
            </a:r>
            <a:r>
              <a:rPr sz="1200" dirty="0">
                <a:latin typeface="Calibri"/>
                <a:cs typeface="Calibri"/>
              </a:rPr>
              <a:t>18,75</a:t>
            </a:r>
            <a:r>
              <a:rPr sz="1200" spc="5" dirty="0">
                <a:latin typeface="Calibri"/>
                <a:cs typeface="Calibri"/>
              </a:rPr>
              <a:t> </a:t>
            </a:r>
            <a:r>
              <a:rPr sz="1200" dirty="0">
                <a:latin typeface="Calibri"/>
                <a:cs typeface="Calibri"/>
              </a:rPr>
              <a:t>m</a:t>
            </a:r>
            <a:r>
              <a:rPr sz="1200" spc="5" dirty="0">
                <a:latin typeface="Calibri"/>
                <a:cs typeface="Calibri"/>
              </a:rPr>
              <a:t> </a:t>
            </a:r>
            <a:r>
              <a:rPr sz="1200" dirty="0">
                <a:latin typeface="Calibri"/>
                <a:cs typeface="Calibri"/>
              </a:rPr>
              <a:t>+</a:t>
            </a:r>
            <a:r>
              <a:rPr sz="1200" spc="5" dirty="0">
                <a:latin typeface="Calibri"/>
                <a:cs typeface="Calibri"/>
              </a:rPr>
              <a:t> </a:t>
            </a:r>
            <a:r>
              <a:rPr sz="1200" dirty="0">
                <a:latin typeface="Calibri"/>
                <a:cs typeface="Calibri"/>
              </a:rPr>
              <a:t>2</a:t>
            </a:r>
            <a:r>
              <a:rPr sz="1200" spc="5" dirty="0">
                <a:latin typeface="Calibri"/>
                <a:cs typeface="Calibri"/>
              </a:rPr>
              <a:t> </a:t>
            </a:r>
            <a:r>
              <a:rPr sz="1200" dirty="0">
                <a:latin typeface="Calibri"/>
                <a:cs typeface="Calibri"/>
              </a:rPr>
              <a:t>m</a:t>
            </a:r>
            <a:r>
              <a:rPr sz="1200" spc="5" dirty="0">
                <a:latin typeface="Calibri"/>
                <a:cs typeface="Calibri"/>
              </a:rPr>
              <a:t> </a:t>
            </a:r>
            <a:r>
              <a:rPr sz="1200" spc="-5" dirty="0">
                <a:latin typeface="Calibri"/>
                <a:cs typeface="Calibri"/>
              </a:rPr>
              <a:t>dépassement</a:t>
            </a:r>
            <a:r>
              <a:rPr sz="1200" spc="-15" dirty="0">
                <a:latin typeface="Calibri"/>
                <a:cs typeface="Calibri"/>
              </a:rPr>
              <a:t> </a:t>
            </a:r>
            <a:r>
              <a:rPr sz="1200" dirty="0">
                <a:latin typeface="Calibri"/>
                <a:cs typeface="Calibri"/>
              </a:rPr>
              <a:t>pour</a:t>
            </a:r>
            <a:r>
              <a:rPr sz="1200" spc="-20" dirty="0">
                <a:latin typeface="Calibri"/>
                <a:cs typeface="Calibri"/>
              </a:rPr>
              <a:t> </a:t>
            </a:r>
            <a:r>
              <a:rPr sz="1200" spc="-5" dirty="0">
                <a:latin typeface="Calibri"/>
                <a:cs typeface="Calibri"/>
              </a:rPr>
              <a:t>train</a:t>
            </a:r>
            <a:r>
              <a:rPr sz="1200" spc="-35" dirty="0">
                <a:latin typeface="Calibri"/>
                <a:cs typeface="Calibri"/>
              </a:rPr>
              <a:t> </a:t>
            </a:r>
            <a:r>
              <a:rPr sz="1200" spc="-5" dirty="0">
                <a:latin typeface="Calibri"/>
                <a:cs typeface="Calibri"/>
              </a:rPr>
              <a:t>routier</a:t>
            </a:r>
            <a:endParaRPr sz="1200">
              <a:latin typeface="Calibri"/>
              <a:cs typeface="Calibri"/>
            </a:endParaRPr>
          </a:p>
          <a:p>
            <a:pPr marL="12700">
              <a:lnSpc>
                <a:spcPct val="100000"/>
              </a:lnSpc>
            </a:pPr>
            <a:r>
              <a:rPr sz="1200" dirty="0">
                <a:latin typeface="Calibri"/>
                <a:cs typeface="Calibri"/>
              </a:rPr>
              <a:t>3,</a:t>
            </a:r>
            <a:r>
              <a:rPr sz="1200" spc="5" dirty="0">
                <a:latin typeface="Calibri"/>
                <a:cs typeface="Calibri"/>
              </a:rPr>
              <a:t>0</a:t>
            </a:r>
            <a:r>
              <a:rPr sz="1200" dirty="0">
                <a:latin typeface="Calibri"/>
                <a:cs typeface="Calibri"/>
              </a:rPr>
              <a:t>0</a:t>
            </a:r>
            <a:r>
              <a:rPr sz="1200" spc="5"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endParaRPr sz="1200">
              <a:latin typeface="Calibri"/>
              <a:cs typeface="Calibri"/>
            </a:endParaRPr>
          </a:p>
          <a:p>
            <a:pPr marL="12700">
              <a:lnSpc>
                <a:spcPct val="100000"/>
              </a:lnSpc>
            </a:pPr>
            <a:r>
              <a:rPr sz="1200" dirty="0">
                <a:latin typeface="Calibri"/>
                <a:cs typeface="Calibri"/>
              </a:rPr>
              <a:t>4,</a:t>
            </a:r>
            <a:r>
              <a:rPr sz="1200" spc="5" dirty="0">
                <a:latin typeface="Calibri"/>
                <a:cs typeface="Calibri"/>
              </a:rPr>
              <a:t>3</a:t>
            </a:r>
            <a:r>
              <a:rPr sz="1200" dirty="0">
                <a:latin typeface="Calibri"/>
                <a:cs typeface="Calibri"/>
              </a:rPr>
              <a:t>0</a:t>
            </a:r>
            <a:r>
              <a:rPr sz="1200" spc="5"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endParaRPr sz="1200">
              <a:latin typeface="Calibri"/>
              <a:cs typeface="Calibri"/>
            </a:endParaRPr>
          </a:p>
        </p:txBody>
      </p:sp>
      <p:sp>
        <p:nvSpPr>
          <p:cNvPr id="7" name="object 7"/>
          <p:cNvSpPr txBox="1"/>
          <p:nvPr/>
        </p:nvSpPr>
        <p:spPr>
          <a:xfrm>
            <a:off x="474370" y="2499486"/>
            <a:ext cx="18173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masse </a:t>
            </a:r>
            <a:r>
              <a:rPr sz="1200" spc="-5" dirty="0">
                <a:latin typeface="Calibri"/>
                <a:cs typeface="Calibri"/>
              </a:rPr>
              <a:t>totale</a:t>
            </a:r>
            <a:r>
              <a:rPr sz="1200" spc="-20" dirty="0">
                <a:latin typeface="Calibri"/>
                <a:cs typeface="Calibri"/>
              </a:rPr>
              <a:t> </a:t>
            </a:r>
            <a:r>
              <a:rPr sz="1200" dirty="0">
                <a:latin typeface="Calibri"/>
                <a:cs typeface="Calibri"/>
              </a:rPr>
              <a:t>:</a:t>
            </a:r>
            <a:r>
              <a:rPr sz="1200" spc="-10" dirty="0">
                <a:latin typeface="Calibri"/>
                <a:cs typeface="Calibri"/>
              </a:rPr>
              <a:t> </a:t>
            </a:r>
            <a:r>
              <a:rPr sz="1200" dirty="0">
                <a:latin typeface="Calibri"/>
                <a:cs typeface="Calibri"/>
              </a:rPr>
              <a:t>44</a:t>
            </a:r>
            <a:r>
              <a:rPr sz="1200" spc="10" dirty="0">
                <a:latin typeface="Calibri"/>
                <a:cs typeface="Calibri"/>
              </a:rPr>
              <a:t> </a:t>
            </a:r>
            <a:r>
              <a:rPr sz="1200" dirty="0">
                <a:latin typeface="Calibri"/>
                <a:cs typeface="Calibri"/>
              </a:rPr>
              <a:t>-</a:t>
            </a:r>
            <a:r>
              <a:rPr sz="1200" spc="-20" dirty="0">
                <a:latin typeface="Calibri"/>
                <a:cs typeface="Calibri"/>
              </a:rPr>
              <a:t> </a:t>
            </a:r>
            <a:r>
              <a:rPr sz="1200" dirty="0">
                <a:latin typeface="Calibri"/>
                <a:cs typeface="Calibri"/>
              </a:rPr>
              <a:t>80</a:t>
            </a:r>
            <a:r>
              <a:rPr sz="1200" spc="-5" dirty="0">
                <a:latin typeface="Calibri"/>
                <a:cs typeface="Calibri"/>
              </a:rPr>
              <a:t> tonnes</a:t>
            </a:r>
            <a:endParaRPr sz="1200">
              <a:latin typeface="Calibri"/>
              <a:cs typeface="Calibri"/>
            </a:endParaRPr>
          </a:p>
        </p:txBody>
      </p:sp>
      <p:pic>
        <p:nvPicPr>
          <p:cNvPr id="8" name="object 8"/>
          <p:cNvPicPr/>
          <p:nvPr/>
        </p:nvPicPr>
        <p:blipFill>
          <a:blip r:embed="rId2" cstate="print"/>
          <a:stretch>
            <a:fillRect/>
          </a:stretch>
        </p:blipFill>
        <p:spPr>
          <a:xfrm>
            <a:off x="816385" y="2925850"/>
            <a:ext cx="3597997" cy="812999"/>
          </a:xfrm>
          <a:prstGeom prst="rect">
            <a:avLst/>
          </a:prstGeom>
        </p:spPr>
      </p:pic>
      <p:pic>
        <p:nvPicPr>
          <p:cNvPr id="9" name="object 9"/>
          <p:cNvPicPr/>
          <p:nvPr/>
        </p:nvPicPr>
        <p:blipFill>
          <a:blip r:embed="rId3" cstate="print"/>
          <a:stretch>
            <a:fillRect/>
          </a:stretch>
        </p:blipFill>
        <p:spPr>
          <a:xfrm>
            <a:off x="775750" y="4194265"/>
            <a:ext cx="3825821" cy="978146"/>
          </a:xfrm>
          <a:prstGeom prst="rect">
            <a:avLst/>
          </a:prstGeom>
        </p:spPr>
      </p:pic>
      <p:pic>
        <p:nvPicPr>
          <p:cNvPr id="10" name="object 10"/>
          <p:cNvPicPr/>
          <p:nvPr/>
        </p:nvPicPr>
        <p:blipFill>
          <a:blip r:embed="rId4" cstate="print"/>
          <a:stretch>
            <a:fillRect/>
          </a:stretch>
        </p:blipFill>
        <p:spPr>
          <a:xfrm>
            <a:off x="6300215" y="2051304"/>
            <a:ext cx="2016251" cy="1848612"/>
          </a:xfrm>
          <a:prstGeom prst="rect">
            <a:avLst/>
          </a:prstGeom>
        </p:spPr>
      </p:pic>
      <p:pic>
        <p:nvPicPr>
          <p:cNvPr id="11" name="object 11"/>
          <p:cNvPicPr/>
          <p:nvPr/>
        </p:nvPicPr>
        <p:blipFill>
          <a:blip r:embed="rId5" cstate="print"/>
          <a:stretch>
            <a:fillRect/>
          </a:stretch>
        </p:blipFill>
        <p:spPr>
          <a:xfrm>
            <a:off x="7757159" y="4364735"/>
            <a:ext cx="588264" cy="1296923"/>
          </a:xfrm>
          <a:prstGeom prst="rect">
            <a:avLst/>
          </a:prstGeom>
        </p:spPr>
      </p:pic>
      <p:pic>
        <p:nvPicPr>
          <p:cNvPr id="12" name="object 12"/>
          <p:cNvPicPr/>
          <p:nvPr/>
        </p:nvPicPr>
        <p:blipFill>
          <a:blip r:embed="rId6" cstate="print"/>
          <a:stretch>
            <a:fillRect/>
          </a:stretch>
        </p:blipFill>
        <p:spPr>
          <a:xfrm>
            <a:off x="661416" y="5433059"/>
            <a:ext cx="4032504" cy="1059180"/>
          </a:xfrm>
          <a:prstGeom prst="rect">
            <a:avLst/>
          </a:prstGeom>
        </p:spPr>
      </p:pic>
      <p:pic>
        <p:nvPicPr>
          <p:cNvPr id="13" name="object 13"/>
          <p:cNvPicPr/>
          <p:nvPr/>
        </p:nvPicPr>
        <p:blipFill>
          <a:blip r:embed="rId7" cstate="print"/>
          <a:stretch>
            <a:fillRect/>
          </a:stretch>
        </p:blipFill>
        <p:spPr>
          <a:xfrm>
            <a:off x="6134100" y="4364735"/>
            <a:ext cx="1130807" cy="1296923"/>
          </a:xfrm>
          <a:prstGeom prst="rect">
            <a:avLst/>
          </a:prstGeom>
        </p:spPr>
      </p:pic>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236283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Table</a:t>
            </a:r>
            <a:r>
              <a:rPr sz="2400" spc="-30" dirty="0">
                <a:solidFill>
                  <a:srgbClr val="ED0000"/>
                </a:solidFill>
              </a:rPr>
              <a:t> </a:t>
            </a:r>
            <a:r>
              <a:rPr sz="2400" spc="-5" dirty="0">
                <a:solidFill>
                  <a:srgbClr val="ED0000"/>
                </a:solidFill>
              </a:rPr>
              <a:t>des</a:t>
            </a:r>
            <a:r>
              <a:rPr sz="2400" spc="-40" dirty="0">
                <a:solidFill>
                  <a:srgbClr val="ED0000"/>
                </a:solidFill>
              </a:rPr>
              <a:t> </a:t>
            </a:r>
            <a:r>
              <a:rPr sz="2400" dirty="0">
                <a:solidFill>
                  <a:srgbClr val="ED0000"/>
                </a:solidFill>
              </a:rPr>
              <a:t>matières</a:t>
            </a:r>
            <a:endParaRPr sz="2400"/>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a:t>
            </a:fld>
            <a:endParaRPr dirty="0"/>
          </a:p>
        </p:txBody>
      </p:sp>
      <p:sp>
        <p:nvSpPr>
          <p:cNvPr id="3" name="object 3"/>
          <p:cNvSpPr txBox="1"/>
          <p:nvPr/>
        </p:nvSpPr>
        <p:spPr>
          <a:xfrm>
            <a:off x="536244" y="1498473"/>
            <a:ext cx="5290185" cy="419100"/>
          </a:xfrm>
          <a:prstGeom prst="rect">
            <a:avLst/>
          </a:prstGeom>
        </p:spPr>
        <p:txBody>
          <a:bodyPr vert="horz" wrap="square" lIns="0" tIns="26034" rIns="0" bIns="0" rtlCol="0">
            <a:spAutoFit/>
          </a:bodyPr>
          <a:lstStyle/>
          <a:p>
            <a:pPr marL="355600" indent="-342900">
              <a:lnSpc>
                <a:spcPct val="100000"/>
              </a:lnSpc>
              <a:spcBef>
                <a:spcPts val="204"/>
              </a:spcBef>
              <a:buFont typeface="Wingdings"/>
              <a:buChar char=""/>
              <a:tabLst>
                <a:tab pos="354965" algn="l"/>
                <a:tab pos="355600" algn="l"/>
              </a:tabLst>
            </a:pPr>
            <a:r>
              <a:rPr sz="1200" b="1" spc="-10" dirty="0">
                <a:solidFill>
                  <a:srgbClr val="FF0000"/>
                </a:solidFill>
                <a:latin typeface="Calibri"/>
                <a:cs typeface="Calibri"/>
              </a:rPr>
              <a:t>Catégories</a:t>
            </a:r>
            <a:r>
              <a:rPr sz="1200" b="1" spc="-5" dirty="0">
                <a:solidFill>
                  <a:srgbClr val="FF0000"/>
                </a:solidFill>
                <a:latin typeface="Calibri"/>
                <a:cs typeface="Calibri"/>
              </a:rPr>
              <a:t> </a:t>
            </a:r>
            <a:r>
              <a:rPr sz="1200" b="1" dirty="0">
                <a:solidFill>
                  <a:srgbClr val="FF0000"/>
                </a:solidFill>
                <a:latin typeface="Calibri"/>
                <a:cs typeface="Calibri"/>
              </a:rPr>
              <a:t>de</a:t>
            </a:r>
            <a:r>
              <a:rPr sz="1200" b="1" spc="5" dirty="0">
                <a:solidFill>
                  <a:srgbClr val="FF0000"/>
                </a:solidFill>
                <a:latin typeface="Calibri"/>
                <a:cs typeface="Calibri"/>
              </a:rPr>
              <a:t> </a:t>
            </a:r>
            <a:r>
              <a:rPr sz="1200" b="1" spc="-5" dirty="0">
                <a:solidFill>
                  <a:srgbClr val="FF0000"/>
                </a:solidFill>
                <a:latin typeface="Calibri"/>
                <a:cs typeface="Calibri"/>
              </a:rPr>
              <a:t>transport </a:t>
            </a:r>
            <a:r>
              <a:rPr sz="1200" b="1" spc="-10" dirty="0">
                <a:solidFill>
                  <a:srgbClr val="FF0000"/>
                </a:solidFill>
                <a:latin typeface="Calibri"/>
                <a:cs typeface="Calibri"/>
              </a:rPr>
              <a:t>exceptionnel</a:t>
            </a:r>
            <a:r>
              <a:rPr sz="1200" b="1" spc="5" dirty="0">
                <a:solidFill>
                  <a:srgbClr val="FF0000"/>
                </a:solidFill>
                <a:latin typeface="Calibri"/>
                <a:cs typeface="Calibri"/>
              </a:rPr>
              <a:t> </a:t>
            </a:r>
            <a:r>
              <a:rPr sz="1200" b="1" spc="-10" dirty="0">
                <a:solidFill>
                  <a:srgbClr val="FF0000"/>
                </a:solidFill>
                <a:latin typeface="Calibri"/>
                <a:cs typeface="Calibri"/>
              </a:rPr>
              <a:t>moyennant</a:t>
            </a:r>
            <a:r>
              <a:rPr sz="1200" b="1" spc="15" dirty="0">
                <a:solidFill>
                  <a:srgbClr val="FF0000"/>
                </a:solidFill>
                <a:latin typeface="Calibri"/>
                <a:cs typeface="Calibri"/>
              </a:rPr>
              <a:t> </a:t>
            </a:r>
            <a:r>
              <a:rPr sz="1200" b="1" spc="-5" dirty="0">
                <a:solidFill>
                  <a:srgbClr val="FF0000"/>
                </a:solidFill>
                <a:latin typeface="Calibri"/>
                <a:cs typeface="Calibri"/>
              </a:rPr>
              <a:t>des</a:t>
            </a:r>
            <a:endParaRPr sz="1200">
              <a:latin typeface="Calibri"/>
              <a:cs typeface="Calibri"/>
            </a:endParaRPr>
          </a:p>
          <a:p>
            <a:pPr marL="396240">
              <a:lnSpc>
                <a:spcPct val="100000"/>
              </a:lnSpc>
              <a:spcBef>
                <a:spcPts val="110"/>
              </a:spcBef>
            </a:pPr>
            <a:r>
              <a:rPr sz="1200" b="1" spc="-5" dirty="0">
                <a:solidFill>
                  <a:srgbClr val="FF0000"/>
                </a:solidFill>
                <a:latin typeface="Calibri"/>
                <a:cs typeface="Calibri"/>
              </a:rPr>
              <a:t>véhicules</a:t>
            </a:r>
            <a:r>
              <a:rPr sz="1200" b="1" spc="10" dirty="0">
                <a:solidFill>
                  <a:srgbClr val="FF0000"/>
                </a:solidFill>
                <a:latin typeface="Calibri"/>
                <a:cs typeface="Calibri"/>
              </a:rPr>
              <a:t> </a:t>
            </a:r>
            <a:r>
              <a:rPr sz="1200" b="1" spc="-5" dirty="0">
                <a:solidFill>
                  <a:srgbClr val="FF0000"/>
                </a:solidFill>
                <a:latin typeface="Calibri"/>
                <a:cs typeface="Calibri"/>
              </a:rPr>
              <a:t>routiers</a:t>
            </a:r>
            <a:r>
              <a:rPr sz="1200" b="1" spc="-30" dirty="0">
                <a:solidFill>
                  <a:srgbClr val="FF0000"/>
                </a:solidFill>
                <a:latin typeface="Calibri"/>
                <a:cs typeface="Calibri"/>
              </a:rPr>
              <a:t> </a:t>
            </a:r>
            <a:r>
              <a:rPr sz="1200" b="1" dirty="0">
                <a:solidFill>
                  <a:srgbClr val="FF0000"/>
                </a:solidFill>
                <a:latin typeface="Calibri"/>
                <a:cs typeface="Calibri"/>
              </a:rPr>
              <a:t>non</a:t>
            </a:r>
            <a:r>
              <a:rPr sz="1200" b="1" spc="25" dirty="0">
                <a:solidFill>
                  <a:srgbClr val="FF0000"/>
                </a:solidFill>
                <a:latin typeface="Calibri"/>
                <a:cs typeface="Calibri"/>
              </a:rPr>
              <a:t> </a:t>
            </a:r>
            <a:r>
              <a:rPr sz="1200" b="1" spc="-5" dirty="0">
                <a:solidFill>
                  <a:srgbClr val="FF0000"/>
                </a:solidFill>
                <a:latin typeface="Calibri"/>
                <a:cs typeface="Calibri"/>
              </a:rPr>
              <a:t>conformes</a:t>
            </a:r>
            <a:r>
              <a:rPr sz="1200" b="1" spc="-20" dirty="0">
                <a:solidFill>
                  <a:srgbClr val="FF0000"/>
                </a:solidFill>
                <a:latin typeface="Calibri"/>
                <a:cs typeface="Calibri"/>
              </a:rPr>
              <a:t> </a:t>
            </a:r>
            <a:r>
              <a:rPr sz="1200" b="1" dirty="0">
                <a:solidFill>
                  <a:srgbClr val="FF0000"/>
                </a:solidFill>
                <a:latin typeface="Calibri"/>
                <a:cs typeface="Calibri"/>
              </a:rPr>
              <a:t>à la</a:t>
            </a:r>
            <a:r>
              <a:rPr sz="1200" b="1" spc="-15" dirty="0">
                <a:solidFill>
                  <a:srgbClr val="FF0000"/>
                </a:solidFill>
                <a:latin typeface="Calibri"/>
                <a:cs typeface="Calibri"/>
              </a:rPr>
              <a:t> </a:t>
            </a:r>
            <a:r>
              <a:rPr sz="1200" b="1" spc="-5" dirty="0">
                <a:solidFill>
                  <a:srgbClr val="FF0000"/>
                </a:solidFill>
                <a:latin typeface="Calibri"/>
                <a:cs typeface="Calibri"/>
              </a:rPr>
              <a:t>règlementation</a:t>
            </a:r>
            <a:r>
              <a:rPr sz="1200" b="1" spc="30" dirty="0">
                <a:solidFill>
                  <a:srgbClr val="FF0000"/>
                </a:solidFill>
                <a:latin typeface="Calibri"/>
                <a:cs typeface="Calibri"/>
              </a:rPr>
              <a:t> </a:t>
            </a:r>
            <a:r>
              <a:rPr sz="1200" b="1" spc="-5" dirty="0">
                <a:solidFill>
                  <a:srgbClr val="FF0000"/>
                </a:solidFill>
                <a:latin typeface="Calibri"/>
                <a:cs typeface="Calibri"/>
              </a:rPr>
              <a:t>(véhicule </a:t>
            </a:r>
            <a:r>
              <a:rPr sz="1200" b="1" spc="-10" dirty="0">
                <a:solidFill>
                  <a:srgbClr val="FF0000"/>
                </a:solidFill>
                <a:latin typeface="Calibri"/>
                <a:cs typeface="Calibri"/>
              </a:rPr>
              <a:t>exceptionnel)</a:t>
            </a:r>
            <a:endParaRPr sz="1200">
              <a:latin typeface="Calibri"/>
              <a:cs typeface="Calibri"/>
            </a:endParaRPr>
          </a:p>
        </p:txBody>
      </p:sp>
      <p:sp>
        <p:nvSpPr>
          <p:cNvPr id="4" name="object 4"/>
          <p:cNvSpPr txBox="1"/>
          <p:nvPr/>
        </p:nvSpPr>
        <p:spPr>
          <a:xfrm>
            <a:off x="6023228" y="1706346"/>
            <a:ext cx="276860" cy="1295035"/>
          </a:xfrm>
          <a:prstGeom prst="rect">
            <a:avLst/>
          </a:prstGeom>
        </p:spPr>
        <p:txBody>
          <a:bodyPr vert="horz" wrap="square" lIns="0" tIns="15240" rIns="0" bIns="0" rtlCol="0">
            <a:spAutoFit/>
          </a:bodyPr>
          <a:lstStyle/>
          <a:p>
            <a:pPr marL="12700" marR="5080" algn="just">
              <a:lnSpc>
                <a:spcPct val="107500"/>
              </a:lnSpc>
              <a:spcBef>
                <a:spcPts val="120"/>
              </a:spcBef>
            </a:pPr>
            <a:r>
              <a:rPr sz="1100" spc="-5" dirty="0">
                <a:solidFill>
                  <a:srgbClr val="FF0000"/>
                </a:solidFill>
                <a:latin typeface="Calibri"/>
                <a:cs typeface="Calibri"/>
              </a:rPr>
              <a:t>p.3</a:t>
            </a:r>
            <a:r>
              <a:rPr lang="en-US" sz="1100" spc="-5" dirty="0">
                <a:solidFill>
                  <a:srgbClr val="FF0000"/>
                </a:solidFill>
                <a:latin typeface="Calibri"/>
                <a:cs typeface="Calibri"/>
              </a:rPr>
              <a:t>5</a:t>
            </a:r>
            <a:r>
              <a:rPr sz="1100" spc="-5" dirty="0">
                <a:solidFill>
                  <a:srgbClr val="FF0000"/>
                </a:solidFill>
                <a:latin typeface="Calibri"/>
                <a:cs typeface="Calibri"/>
              </a:rPr>
              <a:t>  p.3</a:t>
            </a:r>
            <a:r>
              <a:rPr lang="en-US" sz="1100" spc="-5" dirty="0">
                <a:solidFill>
                  <a:srgbClr val="FF0000"/>
                </a:solidFill>
                <a:latin typeface="Calibri"/>
                <a:cs typeface="Calibri"/>
              </a:rPr>
              <a:t>6</a:t>
            </a:r>
            <a:r>
              <a:rPr sz="1100" spc="-5" dirty="0">
                <a:solidFill>
                  <a:srgbClr val="FF0000"/>
                </a:solidFill>
                <a:latin typeface="Calibri"/>
                <a:cs typeface="Calibri"/>
              </a:rPr>
              <a:t>  p.3</a:t>
            </a:r>
            <a:r>
              <a:rPr lang="en-US" sz="1100" spc="-5" dirty="0">
                <a:solidFill>
                  <a:srgbClr val="FF0000"/>
                </a:solidFill>
                <a:latin typeface="Calibri"/>
                <a:cs typeface="Calibri"/>
              </a:rPr>
              <a:t>7</a:t>
            </a:r>
            <a:r>
              <a:rPr sz="1100" spc="-5" dirty="0">
                <a:solidFill>
                  <a:srgbClr val="FF0000"/>
                </a:solidFill>
                <a:latin typeface="Calibri"/>
                <a:cs typeface="Calibri"/>
              </a:rPr>
              <a:t>  p.3</a:t>
            </a:r>
            <a:r>
              <a:rPr lang="en-US" sz="1100" spc="-5" dirty="0">
                <a:solidFill>
                  <a:srgbClr val="FF0000"/>
                </a:solidFill>
                <a:latin typeface="Calibri"/>
                <a:cs typeface="Calibri"/>
              </a:rPr>
              <a:t>8</a:t>
            </a:r>
            <a:r>
              <a:rPr sz="1100" spc="-5" dirty="0">
                <a:solidFill>
                  <a:srgbClr val="FF0000"/>
                </a:solidFill>
                <a:latin typeface="Calibri"/>
                <a:cs typeface="Calibri"/>
              </a:rPr>
              <a:t>  p.</a:t>
            </a:r>
            <a:r>
              <a:rPr lang="fr-LU" sz="1100" spc="-5" dirty="0">
                <a:solidFill>
                  <a:srgbClr val="FF0000"/>
                </a:solidFill>
                <a:latin typeface="Calibri"/>
                <a:cs typeface="Calibri"/>
              </a:rPr>
              <a:t>39</a:t>
            </a:r>
            <a:r>
              <a:rPr sz="1100" spc="-5" dirty="0">
                <a:solidFill>
                  <a:srgbClr val="FF0000"/>
                </a:solidFill>
                <a:latin typeface="Calibri"/>
                <a:cs typeface="Calibri"/>
              </a:rPr>
              <a:t>  p.</a:t>
            </a:r>
            <a:r>
              <a:rPr lang="fr-LU" sz="1100" spc="-5" dirty="0">
                <a:solidFill>
                  <a:srgbClr val="FF0000"/>
                </a:solidFill>
                <a:latin typeface="Calibri"/>
                <a:cs typeface="Calibri"/>
              </a:rPr>
              <a:t>40</a:t>
            </a:r>
            <a:r>
              <a:rPr sz="1100" spc="-5" dirty="0">
                <a:solidFill>
                  <a:srgbClr val="FF0000"/>
                </a:solidFill>
                <a:latin typeface="Calibri"/>
                <a:cs typeface="Calibri"/>
              </a:rPr>
              <a:t>  p.</a:t>
            </a:r>
            <a:r>
              <a:rPr lang="en-US" sz="1100" spc="-5" dirty="0">
                <a:solidFill>
                  <a:srgbClr val="FF0000"/>
                </a:solidFill>
                <a:latin typeface="Calibri"/>
                <a:cs typeface="Calibri"/>
              </a:rPr>
              <a:t>41</a:t>
            </a:r>
            <a:endParaRPr sz="1100" dirty="0">
              <a:latin typeface="Calibri"/>
              <a:cs typeface="Calibri"/>
            </a:endParaRPr>
          </a:p>
        </p:txBody>
      </p:sp>
      <p:sp>
        <p:nvSpPr>
          <p:cNvPr id="5" name="object 5"/>
          <p:cNvSpPr txBox="1"/>
          <p:nvPr/>
        </p:nvSpPr>
        <p:spPr>
          <a:xfrm>
            <a:off x="993444" y="1892275"/>
            <a:ext cx="4098925" cy="1103630"/>
          </a:xfrm>
          <a:prstGeom prst="rect">
            <a:avLst/>
          </a:prstGeom>
        </p:spPr>
        <p:txBody>
          <a:bodyPr vert="horz" wrap="square" lIns="0" tIns="24765" rIns="0" bIns="0" rtlCol="0">
            <a:spAutoFit/>
          </a:bodyPr>
          <a:lstStyle/>
          <a:p>
            <a:pPr marL="354965" indent="-342900">
              <a:lnSpc>
                <a:spcPct val="100000"/>
              </a:lnSpc>
              <a:spcBef>
                <a:spcPts val="195"/>
              </a:spcBef>
              <a:buFont typeface="Symbol"/>
              <a:buChar char=""/>
              <a:tabLst>
                <a:tab pos="354965" algn="l"/>
                <a:tab pos="355600" algn="l"/>
              </a:tabLst>
            </a:pPr>
            <a:r>
              <a:rPr sz="1100" spc="-5" dirty="0">
                <a:solidFill>
                  <a:srgbClr val="FF0000"/>
                </a:solidFill>
                <a:latin typeface="Calibri"/>
                <a:cs typeface="Calibri"/>
              </a:rPr>
              <a:t>Illustration</a:t>
            </a:r>
            <a:r>
              <a:rPr sz="1100" spc="-55" dirty="0">
                <a:solidFill>
                  <a:srgbClr val="FF0000"/>
                </a:solidFill>
                <a:latin typeface="Calibri"/>
                <a:cs typeface="Calibri"/>
              </a:rPr>
              <a:t> </a:t>
            </a:r>
            <a:r>
              <a:rPr sz="1100" dirty="0">
                <a:solidFill>
                  <a:srgbClr val="FF0000"/>
                </a:solidFill>
                <a:latin typeface="Calibri"/>
                <a:cs typeface="Calibri"/>
              </a:rPr>
              <a:t>catégorie</a:t>
            </a:r>
            <a:r>
              <a:rPr sz="1100" spc="-50" dirty="0">
                <a:solidFill>
                  <a:srgbClr val="FF0000"/>
                </a:solidFill>
                <a:latin typeface="Calibri"/>
                <a:cs typeface="Calibri"/>
              </a:rPr>
              <a:t> </a:t>
            </a:r>
            <a:r>
              <a:rPr sz="1100" dirty="0">
                <a:solidFill>
                  <a:srgbClr val="FF0000"/>
                </a:solidFill>
                <a:latin typeface="Calibri"/>
                <a:cs typeface="Calibri"/>
              </a:rPr>
              <a:t>1</a:t>
            </a:r>
            <a:endParaRPr sz="1100">
              <a:latin typeface="Calibri"/>
              <a:cs typeface="Calibri"/>
            </a:endParaRPr>
          </a:p>
          <a:p>
            <a:pPr marL="354965" indent="-342900">
              <a:lnSpc>
                <a:spcPct val="100000"/>
              </a:lnSpc>
              <a:spcBef>
                <a:spcPts val="95"/>
              </a:spcBef>
              <a:buFont typeface="Symbol"/>
              <a:buChar char=""/>
              <a:tabLst>
                <a:tab pos="354965" algn="l"/>
                <a:tab pos="355600" algn="l"/>
              </a:tabLst>
            </a:pPr>
            <a:r>
              <a:rPr sz="1100" dirty="0">
                <a:solidFill>
                  <a:srgbClr val="FF0000"/>
                </a:solidFill>
                <a:latin typeface="Calibri"/>
                <a:cs typeface="Calibri"/>
              </a:rPr>
              <a:t>Exceptions</a:t>
            </a:r>
            <a:r>
              <a:rPr sz="1100" spc="-50" dirty="0">
                <a:solidFill>
                  <a:srgbClr val="FF0000"/>
                </a:solidFill>
                <a:latin typeface="Calibri"/>
                <a:cs typeface="Calibri"/>
              </a:rPr>
              <a:t> </a:t>
            </a:r>
            <a:r>
              <a:rPr sz="1100" dirty="0">
                <a:solidFill>
                  <a:srgbClr val="FF0000"/>
                </a:solidFill>
                <a:latin typeface="Calibri"/>
                <a:cs typeface="Calibri"/>
              </a:rPr>
              <a:t>pour</a:t>
            </a:r>
            <a:r>
              <a:rPr sz="1100" spc="-10" dirty="0">
                <a:solidFill>
                  <a:srgbClr val="FF0000"/>
                </a:solidFill>
                <a:latin typeface="Calibri"/>
                <a:cs typeface="Calibri"/>
              </a:rPr>
              <a:t> </a:t>
            </a:r>
            <a:r>
              <a:rPr sz="1100" dirty="0">
                <a:solidFill>
                  <a:srgbClr val="FF0000"/>
                </a:solidFill>
                <a:latin typeface="Calibri"/>
                <a:cs typeface="Calibri"/>
              </a:rPr>
              <a:t>la</a:t>
            </a:r>
            <a:r>
              <a:rPr sz="1100" spc="-15" dirty="0">
                <a:solidFill>
                  <a:srgbClr val="FF0000"/>
                </a:solidFill>
                <a:latin typeface="Calibri"/>
                <a:cs typeface="Calibri"/>
              </a:rPr>
              <a:t> </a:t>
            </a:r>
            <a:r>
              <a:rPr sz="1100" dirty="0">
                <a:solidFill>
                  <a:srgbClr val="FF0000"/>
                </a:solidFill>
                <a:latin typeface="Calibri"/>
                <a:cs typeface="Calibri"/>
              </a:rPr>
              <a:t>catégorie</a:t>
            </a:r>
            <a:r>
              <a:rPr sz="1100" spc="-35" dirty="0">
                <a:solidFill>
                  <a:srgbClr val="FF0000"/>
                </a:solidFill>
                <a:latin typeface="Calibri"/>
                <a:cs typeface="Calibri"/>
              </a:rPr>
              <a:t> </a:t>
            </a:r>
            <a:r>
              <a:rPr sz="1100" dirty="0">
                <a:solidFill>
                  <a:srgbClr val="FF0000"/>
                </a:solidFill>
                <a:latin typeface="Calibri"/>
                <a:cs typeface="Calibri"/>
              </a:rPr>
              <a:t>1 concernant</a:t>
            </a:r>
            <a:r>
              <a:rPr sz="1100" spc="-45" dirty="0">
                <a:solidFill>
                  <a:srgbClr val="FF0000"/>
                </a:solidFill>
                <a:latin typeface="Calibri"/>
                <a:cs typeface="Calibri"/>
              </a:rPr>
              <a:t> </a:t>
            </a:r>
            <a:r>
              <a:rPr sz="1100" dirty="0">
                <a:solidFill>
                  <a:srgbClr val="FF0000"/>
                </a:solidFill>
                <a:latin typeface="Calibri"/>
                <a:cs typeface="Calibri"/>
              </a:rPr>
              <a:t>les</a:t>
            </a:r>
            <a:r>
              <a:rPr sz="1100" spc="-10" dirty="0">
                <a:solidFill>
                  <a:srgbClr val="FF0000"/>
                </a:solidFill>
                <a:latin typeface="Calibri"/>
                <a:cs typeface="Calibri"/>
              </a:rPr>
              <a:t> </a:t>
            </a:r>
            <a:r>
              <a:rPr sz="1100" dirty="0">
                <a:solidFill>
                  <a:srgbClr val="FF0000"/>
                </a:solidFill>
                <a:latin typeface="Calibri"/>
                <a:cs typeface="Calibri"/>
              </a:rPr>
              <a:t>engins</a:t>
            </a:r>
            <a:r>
              <a:rPr sz="1100" spc="-15" dirty="0">
                <a:solidFill>
                  <a:srgbClr val="FF0000"/>
                </a:solidFill>
                <a:latin typeface="Calibri"/>
                <a:cs typeface="Calibri"/>
              </a:rPr>
              <a:t> </a:t>
            </a:r>
            <a:r>
              <a:rPr sz="1100" spc="-5" dirty="0">
                <a:solidFill>
                  <a:srgbClr val="FF0000"/>
                </a:solidFill>
                <a:latin typeface="Calibri"/>
                <a:cs typeface="Calibri"/>
              </a:rPr>
              <a:t>de</a:t>
            </a:r>
            <a:r>
              <a:rPr sz="1100" spc="-10" dirty="0">
                <a:solidFill>
                  <a:srgbClr val="FF0000"/>
                </a:solidFill>
                <a:latin typeface="Calibri"/>
                <a:cs typeface="Calibri"/>
              </a:rPr>
              <a:t> </a:t>
            </a:r>
            <a:r>
              <a:rPr sz="1100" spc="-5" dirty="0">
                <a:solidFill>
                  <a:srgbClr val="FF0000"/>
                </a:solidFill>
                <a:latin typeface="Calibri"/>
                <a:cs typeface="Calibri"/>
              </a:rPr>
              <a:t>genie</a:t>
            </a:r>
            <a:r>
              <a:rPr sz="1100" spc="-15" dirty="0">
                <a:solidFill>
                  <a:srgbClr val="FF0000"/>
                </a:solidFill>
                <a:latin typeface="Calibri"/>
                <a:cs typeface="Calibri"/>
              </a:rPr>
              <a:t> </a:t>
            </a:r>
            <a:r>
              <a:rPr sz="1100" dirty="0">
                <a:solidFill>
                  <a:srgbClr val="FF0000"/>
                </a:solidFill>
                <a:latin typeface="Calibri"/>
                <a:cs typeface="Calibri"/>
              </a:rPr>
              <a:t>civil</a:t>
            </a:r>
            <a:endParaRPr sz="1100">
              <a:latin typeface="Calibri"/>
              <a:cs typeface="Calibri"/>
            </a:endParaRPr>
          </a:p>
          <a:p>
            <a:pPr marL="354965" indent="-342900">
              <a:lnSpc>
                <a:spcPct val="100000"/>
              </a:lnSpc>
              <a:spcBef>
                <a:spcPts val="95"/>
              </a:spcBef>
              <a:buFont typeface="Symbol"/>
              <a:buChar char=""/>
              <a:tabLst>
                <a:tab pos="354965" algn="l"/>
                <a:tab pos="355600" algn="l"/>
              </a:tabLst>
            </a:pPr>
            <a:r>
              <a:rPr sz="1100" spc="-5" dirty="0">
                <a:solidFill>
                  <a:srgbClr val="FF0000"/>
                </a:solidFill>
                <a:latin typeface="Calibri"/>
                <a:cs typeface="Calibri"/>
              </a:rPr>
              <a:t>Illustration</a:t>
            </a:r>
            <a:r>
              <a:rPr sz="1100" spc="-55" dirty="0">
                <a:solidFill>
                  <a:srgbClr val="FF0000"/>
                </a:solidFill>
                <a:latin typeface="Calibri"/>
                <a:cs typeface="Calibri"/>
              </a:rPr>
              <a:t> </a:t>
            </a:r>
            <a:r>
              <a:rPr sz="1100" dirty="0">
                <a:solidFill>
                  <a:srgbClr val="FF0000"/>
                </a:solidFill>
                <a:latin typeface="Calibri"/>
                <a:cs typeface="Calibri"/>
              </a:rPr>
              <a:t>catégorie</a:t>
            </a:r>
            <a:r>
              <a:rPr sz="1100" spc="-50" dirty="0">
                <a:solidFill>
                  <a:srgbClr val="FF0000"/>
                </a:solidFill>
                <a:latin typeface="Calibri"/>
                <a:cs typeface="Calibri"/>
              </a:rPr>
              <a:t> </a:t>
            </a:r>
            <a:r>
              <a:rPr sz="1100" dirty="0">
                <a:solidFill>
                  <a:srgbClr val="FF0000"/>
                </a:solidFill>
                <a:latin typeface="Calibri"/>
                <a:cs typeface="Calibri"/>
              </a:rPr>
              <a:t>2</a:t>
            </a:r>
            <a:endParaRPr sz="1100">
              <a:latin typeface="Calibri"/>
              <a:cs typeface="Calibri"/>
            </a:endParaRPr>
          </a:p>
          <a:p>
            <a:pPr marL="354965" indent="-342900">
              <a:lnSpc>
                <a:spcPct val="100000"/>
              </a:lnSpc>
              <a:spcBef>
                <a:spcPts val="85"/>
              </a:spcBef>
              <a:buFont typeface="Symbol"/>
              <a:buChar char=""/>
              <a:tabLst>
                <a:tab pos="354965" algn="l"/>
                <a:tab pos="355600" algn="l"/>
              </a:tabLst>
            </a:pPr>
            <a:r>
              <a:rPr sz="1100" spc="-5" dirty="0">
                <a:solidFill>
                  <a:srgbClr val="FF0000"/>
                </a:solidFill>
                <a:latin typeface="Calibri"/>
                <a:cs typeface="Calibri"/>
              </a:rPr>
              <a:t>Exceptions</a:t>
            </a:r>
            <a:r>
              <a:rPr sz="1100" spc="-50" dirty="0">
                <a:solidFill>
                  <a:srgbClr val="FF0000"/>
                </a:solidFill>
                <a:latin typeface="Calibri"/>
                <a:cs typeface="Calibri"/>
              </a:rPr>
              <a:t> </a:t>
            </a:r>
            <a:r>
              <a:rPr sz="1100" dirty="0">
                <a:solidFill>
                  <a:srgbClr val="FF0000"/>
                </a:solidFill>
                <a:latin typeface="Calibri"/>
                <a:cs typeface="Calibri"/>
              </a:rPr>
              <a:t>pour</a:t>
            </a:r>
            <a:r>
              <a:rPr sz="1100" spc="-5" dirty="0">
                <a:solidFill>
                  <a:srgbClr val="FF0000"/>
                </a:solidFill>
                <a:latin typeface="Calibri"/>
                <a:cs typeface="Calibri"/>
              </a:rPr>
              <a:t> </a:t>
            </a:r>
            <a:r>
              <a:rPr sz="1100" dirty="0">
                <a:solidFill>
                  <a:srgbClr val="FF0000"/>
                </a:solidFill>
                <a:latin typeface="Calibri"/>
                <a:cs typeface="Calibri"/>
              </a:rPr>
              <a:t>la</a:t>
            </a:r>
            <a:r>
              <a:rPr sz="1100" spc="-10" dirty="0">
                <a:solidFill>
                  <a:srgbClr val="FF0000"/>
                </a:solidFill>
                <a:latin typeface="Calibri"/>
                <a:cs typeface="Calibri"/>
              </a:rPr>
              <a:t> </a:t>
            </a:r>
            <a:r>
              <a:rPr sz="1100" dirty="0">
                <a:solidFill>
                  <a:srgbClr val="FF0000"/>
                </a:solidFill>
                <a:latin typeface="Calibri"/>
                <a:cs typeface="Calibri"/>
              </a:rPr>
              <a:t>catégorie</a:t>
            </a:r>
            <a:r>
              <a:rPr sz="1100" spc="-25" dirty="0">
                <a:solidFill>
                  <a:srgbClr val="FF0000"/>
                </a:solidFill>
                <a:latin typeface="Calibri"/>
                <a:cs typeface="Calibri"/>
              </a:rPr>
              <a:t> </a:t>
            </a:r>
            <a:r>
              <a:rPr sz="1100" dirty="0">
                <a:solidFill>
                  <a:srgbClr val="FF0000"/>
                </a:solidFill>
                <a:latin typeface="Calibri"/>
                <a:cs typeface="Calibri"/>
              </a:rPr>
              <a:t>2</a:t>
            </a:r>
            <a:r>
              <a:rPr sz="1100" spc="5" dirty="0">
                <a:solidFill>
                  <a:srgbClr val="FF0000"/>
                </a:solidFill>
                <a:latin typeface="Calibri"/>
                <a:cs typeface="Calibri"/>
              </a:rPr>
              <a:t> </a:t>
            </a:r>
            <a:r>
              <a:rPr sz="1100" dirty="0">
                <a:solidFill>
                  <a:srgbClr val="FF0000"/>
                </a:solidFill>
                <a:latin typeface="Calibri"/>
                <a:cs typeface="Calibri"/>
              </a:rPr>
              <a:t>concernant</a:t>
            </a:r>
            <a:r>
              <a:rPr sz="1100" spc="-40" dirty="0">
                <a:solidFill>
                  <a:srgbClr val="FF0000"/>
                </a:solidFill>
                <a:latin typeface="Calibri"/>
                <a:cs typeface="Calibri"/>
              </a:rPr>
              <a:t> </a:t>
            </a:r>
            <a:r>
              <a:rPr sz="1100" dirty="0">
                <a:solidFill>
                  <a:srgbClr val="FF0000"/>
                </a:solidFill>
                <a:latin typeface="Calibri"/>
                <a:cs typeface="Calibri"/>
              </a:rPr>
              <a:t>les</a:t>
            </a:r>
            <a:r>
              <a:rPr sz="1100" spc="-10" dirty="0">
                <a:solidFill>
                  <a:srgbClr val="FF0000"/>
                </a:solidFill>
                <a:latin typeface="Calibri"/>
                <a:cs typeface="Calibri"/>
              </a:rPr>
              <a:t> </a:t>
            </a:r>
            <a:r>
              <a:rPr sz="1100" spc="-5" dirty="0">
                <a:solidFill>
                  <a:srgbClr val="FF0000"/>
                </a:solidFill>
                <a:latin typeface="Calibri"/>
                <a:cs typeface="Calibri"/>
              </a:rPr>
              <a:t>engins</a:t>
            </a:r>
            <a:r>
              <a:rPr sz="1100" spc="-10" dirty="0">
                <a:solidFill>
                  <a:srgbClr val="FF0000"/>
                </a:solidFill>
                <a:latin typeface="Calibri"/>
                <a:cs typeface="Calibri"/>
              </a:rPr>
              <a:t> </a:t>
            </a:r>
            <a:r>
              <a:rPr sz="1100" dirty="0">
                <a:solidFill>
                  <a:srgbClr val="FF0000"/>
                </a:solidFill>
                <a:latin typeface="Calibri"/>
                <a:cs typeface="Calibri"/>
              </a:rPr>
              <a:t>de</a:t>
            </a:r>
            <a:r>
              <a:rPr sz="1100" spc="-5" dirty="0">
                <a:solidFill>
                  <a:srgbClr val="FF0000"/>
                </a:solidFill>
                <a:latin typeface="Calibri"/>
                <a:cs typeface="Calibri"/>
              </a:rPr>
              <a:t> genie</a:t>
            </a:r>
            <a:r>
              <a:rPr sz="1100" spc="-10" dirty="0">
                <a:solidFill>
                  <a:srgbClr val="FF0000"/>
                </a:solidFill>
                <a:latin typeface="Calibri"/>
                <a:cs typeface="Calibri"/>
              </a:rPr>
              <a:t> </a:t>
            </a:r>
            <a:r>
              <a:rPr sz="1100" dirty="0">
                <a:solidFill>
                  <a:srgbClr val="FF0000"/>
                </a:solidFill>
                <a:latin typeface="Calibri"/>
                <a:cs typeface="Calibri"/>
              </a:rPr>
              <a:t>civil</a:t>
            </a:r>
            <a:endParaRPr sz="1100">
              <a:latin typeface="Calibri"/>
              <a:cs typeface="Calibri"/>
            </a:endParaRPr>
          </a:p>
          <a:p>
            <a:pPr marL="354965" indent="-342900">
              <a:lnSpc>
                <a:spcPct val="100000"/>
              </a:lnSpc>
              <a:spcBef>
                <a:spcPts val="100"/>
              </a:spcBef>
              <a:buFont typeface="Symbol"/>
              <a:buChar char=""/>
              <a:tabLst>
                <a:tab pos="354965" algn="l"/>
                <a:tab pos="355600" algn="l"/>
              </a:tabLst>
            </a:pPr>
            <a:r>
              <a:rPr sz="1100" spc="-5" dirty="0">
                <a:solidFill>
                  <a:srgbClr val="FF0000"/>
                </a:solidFill>
                <a:latin typeface="Calibri"/>
                <a:cs typeface="Calibri"/>
              </a:rPr>
              <a:t>Illustration</a:t>
            </a:r>
            <a:r>
              <a:rPr sz="1100" spc="-55" dirty="0">
                <a:solidFill>
                  <a:srgbClr val="FF0000"/>
                </a:solidFill>
                <a:latin typeface="Calibri"/>
                <a:cs typeface="Calibri"/>
              </a:rPr>
              <a:t> </a:t>
            </a:r>
            <a:r>
              <a:rPr sz="1100" dirty="0">
                <a:solidFill>
                  <a:srgbClr val="FF0000"/>
                </a:solidFill>
                <a:latin typeface="Calibri"/>
                <a:cs typeface="Calibri"/>
              </a:rPr>
              <a:t>catégorie</a:t>
            </a:r>
            <a:r>
              <a:rPr sz="1100" spc="-50" dirty="0">
                <a:solidFill>
                  <a:srgbClr val="FF0000"/>
                </a:solidFill>
                <a:latin typeface="Calibri"/>
                <a:cs typeface="Calibri"/>
              </a:rPr>
              <a:t> </a:t>
            </a:r>
            <a:r>
              <a:rPr sz="1100" dirty="0">
                <a:solidFill>
                  <a:srgbClr val="FF0000"/>
                </a:solidFill>
                <a:latin typeface="Calibri"/>
                <a:cs typeface="Calibri"/>
              </a:rPr>
              <a:t>3</a:t>
            </a:r>
            <a:endParaRPr sz="1100">
              <a:latin typeface="Calibri"/>
              <a:cs typeface="Calibri"/>
            </a:endParaRPr>
          </a:p>
          <a:p>
            <a:pPr marL="354965" indent="-342900">
              <a:lnSpc>
                <a:spcPct val="100000"/>
              </a:lnSpc>
              <a:spcBef>
                <a:spcPts val="95"/>
              </a:spcBef>
              <a:buFont typeface="Symbol"/>
              <a:buChar char=""/>
              <a:tabLst>
                <a:tab pos="354965" algn="l"/>
                <a:tab pos="355600" algn="l"/>
              </a:tabLst>
            </a:pPr>
            <a:r>
              <a:rPr sz="1100" dirty="0">
                <a:solidFill>
                  <a:srgbClr val="FF0000"/>
                </a:solidFill>
                <a:latin typeface="Calibri"/>
                <a:cs typeface="Calibri"/>
              </a:rPr>
              <a:t>Exceptions</a:t>
            </a:r>
            <a:r>
              <a:rPr sz="1100" spc="-50" dirty="0">
                <a:solidFill>
                  <a:srgbClr val="FF0000"/>
                </a:solidFill>
                <a:latin typeface="Calibri"/>
                <a:cs typeface="Calibri"/>
              </a:rPr>
              <a:t> </a:t>
            </a:r>
            <a:r>
              <a:rPr sz="1100" dirty="0">
                <a:solidFill>
                  <a:srgbClr val="FF0000"/>
                </a:solidFill>
                <a:latin typeface="Calibri"/>
                <a:cs typeface="Calibri"/>
              </a:rPr>
              <a:t>pour</a:t>
            </a:r>
            <a:r>
              <a:rPr sz="1100" spc="-10" dirty="0">
                <a:solidFill>
                  <a:srgbClr val="FF0000"/>
                </a:solidFill>
                <a:latin typeface="Calibri"/>
                <a:cs typeface="Calibri"/>
              </a:rPr>
              <a:t> </a:t>
            </a:r>
            <a:r>
              <a:rPr sz="1100" dirty="0">
                <a:solidFill>
                  <a:srgbClr val="FF0000"/>
                </a:solidFill>
                <a:latin typeface="Calibri"/>
                <a:cs typeface="Calibri"/>
              </a:rPr>
              <a:t>la</a:t>
            </a:r>
            <a:r>
              <a:rPr sz="1100" spc="-15" dirty="0">
                <a:solidFill>
                  <a:srgbClr val="FF0000"/>
                </a:solidFill>
                <a:latin typeface="Calibri"/>
                <a:cs typeface="Calibri"/>
              </a:rPr>
              <a:t> </a:t>
            </a:r>
            <a:r>
              <a:rPr sz="1100" dirty="0">
                <a:solidFill>
                  <a:srgbClr val="FF0000"/>
                </a:solidFill>
                <a:latin typeface="Calibri"/>
                <a:cs typeface="Calibri"/>
              </a:rPr>
              <a:t>catégorie</a:t>
            </a:r>
            <a:r>
              <a:rPr sz="1100" spc="-35" dirty="0">
                <a:solidFill>
                  <a:srgbClr val="FF0000"/>
                </a:solidFill>
                <a:latin typeface="Calibri"/>
                <a:cs typeface="Calibri"/>
              </a:rPr>
              <a:t> </a:t>
            </a:r>
            <a:r>
              <a:rPr sz="1100" dirty="0">
                <a:solidFill>
                  <a:srgbClr val="FF0000"/>
                </a:solidFill>
                <a:latin typeface="Calibri"/>
                <a:cs typeface="Calibri"/>
              </a:rPr>
              <a:t>3 concernant</a:t>
            </a:r>
            <a:r>
              <a:rPr sz="1100" spc="-45" dirty="0">
                <a:solidFill>
                  <a:srgbClr val="FF0000"/>
                </a:solidFill>
                <a:latin typeface="Calibri"/>
                <a:cs typeface="Calibri"/>
              </a:rPr>
              <a:t> </a:t>
            </a:r>
            <a:r>
              <a:rPr sz="1100" dirty="0">
                <a:solidFill>
                  <a:srgbClr val="FF0000"/>
                </a:solidFill>
                <a:latin typeface="Calibri"/>
                <a:cs typeface="Calibri"/>
              </a:rPr>
              <a:t>les</a:t>
            </a:r>
            <a:r>
              <a:rPr sz="1100" spc="-10" dirty="0">
                <a:solidFill>
                  <a:srgbClr val="FF0000"/>
                </a:solidFill>
                <a:latin typeface="Calibri"/>
                <a:cs typeface="Calibri"/>
              </a:rPr>
              <a:t> </a:t>
            </a:r>
            <a:r>
              <a:rPr sz="1100" dirty="0">
                <a:solidFill>
                  <a:srgbClr val="FF0000"/>
                </a:solidFill>
                <a:latin typeface="Calibri"/>
                <a:cs typeface="Calibri"/>
              </a:rPr>
              <a:t>engins</a:t>
            </a:r>
            <a:r>
              <a:rPr sz="1100" spc="-15" dirty="0">
                <a:solidFill>
                  <a:srgbClr val="FF0000"/>
                </a:solidFill>
                <a:latin typeface="Calibri"/>
                <a:cs typeface="Calibri"/>
              </a:rPr>
              <a:t> </a:t>
            </a:r>
            <a:r>
              <a:rPr sz="1100" spc="-5" dirty="0">
                <a:solidFill>
                  <a:srgbClr val="FF0000"/>
                </a:solidFill>
                <a:latin typeface="Calibri"/>
                <a:cs typeface="Calibri"/>
              </a:rPr>
              <a:t>de</a:t>
            </a:r>
            <a:r>
              <a:rPr sz="1100" spc="-10" dirty="0">
                <a:solidFill>
                  <a:srgbClr val="FF0000"/>
                </a:solidFill>
                <a:latin typeface="Calibri"/>
                <a:cs typeface="Calibri"/>
              </a:rPr>
              <a:t> </a:t>
            </a:r>
            <a:r>
              <a:rPr sz="1100" spc="-5" dirty="0">
                <a:solidFill>
                  <a:srgbClr val="FF0000"/>
                </a:solidFill>
                <a:latin typeface="Calibri"/>
                <a:cs typeface="Calibri"/>
              </a:rPr>
              <a:t>genie</a:t>
            </a:r>
            <a:r>
              <a:rPr sz="1100" spc="-15" dirty="0">
                <a:solidFill>
                  <a:srgbClr val="FF0000"/>
                </a:solidFill>
                <a:latin typeface="Calibri"/>
                <a:cs typeface="Calibri"/>
              </a:rPr>
              <a:t> </a:t>
            </a:r>
            <a:r>
              <a:rPr sz="1100" dirty="0">
                <a:solidFill>
                  <a:srgbClr val="FF0000"/>
                </a:solidFill>
                <a:latin typeface="Calibri"/>
                <a:cs typeface="Calibri"/>
              </a:rPr>
              <a:t>civil</a:t>
            </a:r>
            <a:endParaRPr sz="1100">
              <a:latin typeface="Calibri"/>
              <a:cs typeface="Calibri"/>
            </a:endParaRPr>
          </a:p>
        </p:txBody>
      </p:sp>
      <p:sp>
        <p:nvSpPr>
          <p:cNvPr id="6" name="object 6"/>
          <p:cNvSpPr txBox="1"/>
          <p:nvPr/>
        </p:nvSpPr>
        <p:spPr>
          <a:xfrm>
            <a:off x="536244" y="3139588"/>
            <a:ext cx="3318510" cy="457834"/>
          </a:xfrm>
          <a:prstGeom prst="rect">
            <a:avLst/>
          </a:prstGeom>
        </p:spPr>
        <p:txBody>
          <a:bodyPr vert="horz" wrap="square" lIns="0" tIns="31750" rIns="0" bIns="0" rtlCol="0">
            <a:spAutoFit/>
          </a:bodyPr>
          <a:lstStyle/>
          <a:p>
            <a:pPr marL="355600" indent="-342900">
              <a:lnSpc>
                <a:spcPct val="100000"/>
              </a:lnSpc>
              <a:spcBef>
                <a:spcPts val="250"/>
              </a:spcBef>
              <a:buFont typeface="Symbol"/>
              <a:buChar char=""/>
              <a:tabLst>
                <a:tab pos="354965" algn="l"/>
                <a:tab pos="355600" algn="l"/>
              </a:tabLst>
            </a:pPr>
            <a:r>
              <a:rPr sz="1400" b="1" dirty="0">
                <a:solidFill>
                  <a:srgbClr val="FF0000"/>
                </a:solidFill>
                <a:latin typeface="Calibri"/>
                <a:cs typeface="Calibri"/>
              </a:rPr>
              <a:t>Autorisation</a:t>
            </a:r>
            <a:r>
              <a:rPr sz="1400" b="1" spc="-55" dirty="0">
                <a:solidFill>
                  <a:srgbClr val="FF0000"/>
                </a:solidFill>
                <a:latin typeface="Calibri"/>
                <a:cs typeface="Calibri"/>
              </a:rPr>
              <a:t> </a:t>
            </a:r>
            <a:r>
              <a:rPr sz="1400" b="1" dirty="0">
                <a:solidFill>
                  <a:srgbClr val="FF0000"/>
                </a:solidFill>
                <a:latin typeface="Calibri"/>
                <a:cs typeface="Calibri"/>
              </a:rPr>
              <a:t>de</a:t>
            </a:r>
            <a:r>
              <a:rPr sz="1400" b="1" spc="-20" dirty="0">
                <a:solidFill>
                  <a:srgbClr val="FF0000"/>
                </a:solidFill>
                <a:latin typeface="Calibri"/>
                <a:cs typeface="Calibri"/>
              </a:rPr>
              <a:t> </a:t>
            </a:r>
            <a:r>
              <a:rPr sz="1400" b="1" spc="-5" dirty="0">
                <a:solidFill>
                  <a:srgbClr val="FF0000"/>
                </a:solidFill>
                <a:latin typeface="Calibri"/>
                <a:cs typeface="Calibri"/>
              </a:rPr>
              <a:t>circuler</a:t>
            </a:r>
            <a:r>
              <a:rPr sz="1400" b="1" spc="-20" dirty="0">
                <a:solidFill>
                  <a:srgbClr val="FF0000"/>
                </a:solidFill>
                <a:latin typeface="Calibri"/>
                <a:cs typeface="Calibri"/>
              </a:rPr>
              <a:t> </a:t>
            </a:r>
            <a:r>
              <a:rPr sz="1400" b="1" dirty="0">
                <a:solidFill>
                  <a:srgbClr val="FF0000"/>
                </a:solidFill>
                <a:latin typeface="Calibri"/>
                <a:cs typeface="Calibri"/>
              </a:rPr>
              <a:t>pour</a:t>
            </a:r>
            <a:r>
              <a:rPr sz="1400" b="1" spc="-35" dirty="0">
                <a:solidFill>
                  <a:srgbClr val="FF0000"/>
                </a:solidFill>
                <a:latin typeface="Calibri"/>
                <a:cs typeface="Calibri"/>
              </a:rPr>
              <a:t> </a:t>
            </a:r>
            <a:r>
              <a:rPr sz="1400" b="1" spc="-5" dirty="0">
                <a:solidFill>
                  <a:srgbClr val="FF0000"/>
                </a:solidFill>
                <a:latin typeface="Calibri"/>
                <a:cs typeface="Calibri"/>
              </a:rPr>
              <a:t>machines</a:t>
            </a:r>
            <a:r>
              <a:rPr sz="1400" b="1" spc="-20" dirty="0">
                <a:solidFill>
                  <a:srgbClr val="FF0000"/>
                </a:solidFill>
                <a:latin typeface="Calibri"/>
                <a:cs typeface="Calibri"/>
              </a:rPr>
              <a:t> </a:t>
            </a:r>
            <a:r>
              <a:rPr sz="1400" b="1" dirty="0">
                <a:solidFill>
                  <a:srgbClr val="FF0000"/>
                </a:solidFill>
                <a:latin typeface="Calibri"/>
                <a:cs typeface="Calibri"/>
              </a:rPr>
              <a:t>:</a:t>
            </a:r>
            <a:endParaRPr sz="1400">
              <a:latin typeface="Calibri"/>
              <a:cs typeface="Calibri"/>
            </a:endParaRPr>
          </a:p>
          <a:p>
            <a:pPr marL="355600" indent="-342900">
              <a:lnSpc>
                <a:spcPct val="100000"/>
              </a:lnSpc>
              <a:spcBef>
                <a:spcPts val="130"/>
              </a:spcBef>
              <a:buFont typeface="Wingdings"/>
              <a:buChar char=""/>
              <a:tabLst>
                <a:tab pos="354965" algn="l"/>
                <a:tab pos="355600" algn="l"/>
              </a:tabLst>
            </a:pPr>
            <a:r>
              <a:rPr sz="1200" b="1" spc="-10" dirty="0">
                <a:solidFill>
                  <a:srgbClr val="FF0000"/>
                </a:solidFill>
                <a:latin typeface="Calibri"/>
                <a:cs typeface="Calibri"/>
              </a:rPr>
              <a:t>Catégories d’autorisations</a:t>
            </a:r>
            <a:r>
              <a:rPr sz="1200" b="1" spc="-15" dirty="0">
                <a:solidFill>
                  <a:srgbClr val="FF0000"/>
                </a:solidFill>
                <a:latin typeface="Calibri"/>
                <a:cs typeface="Calibri"/>
              </a:rPr>
              <a:t> </a:t>
            </a:r>
            <a:r>
              <a:rPr sz="1200" b="1" dirty="0">
                <a:solidFill>
                  <a:srgbClr val="FF0000"/>
                </a:solidFill>
                <a:latin typeface="Calibri"/>
                <a:cs typeface="Calibri"/>
              </a:rPr>
              <a:t>de </a:t>
            </a:r>
            <a:r>
              <a:rPr sz="1200" b="1" spc="-5" dirty="0">
                <a:solidFill>
                  <a:srgbClr val="FF0000"/>
                </a:solidFill>
                <a:latin typeface="Calibri"/>
                <a:cs typeface="Calibri"/>
              </a:rPr>
              <a:t>circuler</a:t>
            </a:r>
            <a:endParaRPr sz="1200">
              <a:latin typeface="Calibri"/>
              <a:cs typeface="Calibri"/>
            </a:endParaRPr>
          </a:p>
        </p:txBody>
      </p:sp>
      <p:sp>
        <p:nvSpPr>
          <p:cNvPr id="7" name="object 7"/>
          <p:cNvSpPr txBox="1"/>
          <p:nvPr/>
        </p:nvSpPr>
        <p:spPr>
          <a:xfrm>
            <a:off x="6023228" y="3386175"/>
            <a:ext cx="276225" cy="751205"/>
          </a:xfrm>
          <a:prstGeom prst="rect">
            <a:avLst/>
          </a:prstGeom>
        </p:spPr>
        <p:txBody>
          <a:bodyPr vert="horz" wrap="square" lIns="0" tIns="14605" rIns="0" bIns="0" rtlCol="0">
            <a:spAutoFit/>
          </a:bodyPr>
          <a:lstStyle/>
          <a:p>
            <a:pPr marL="12700" marR="5080" algn="just">
              <a:lnSpc>
                <a:spcPct val="107900"/>
              </a:lnSpc>
              <a:spcBef>
                <a:spcPts val="115"/>
              </a:spcBef>
            </a:pPr>
            <a:r>
              <a:rPr sz="1100" spc="-5" dirty="0">
                <a:solidFill>
                  <a:srgbClr val="FF0000"/>
                </a:solidFill>
                <a:latin typeface="Calibri"/>
                <a:cs typeface="Calibri"/>
              </a:rPr>
              <a:t>p.</a:t>
            </a:r>
            <a:r>
              <a:rPr lang="en-US" sz="1100" spc="-5" dirty="0">
                <a:solidFill>
                  <a:srgbClr val="FF0000"/>
                </a:solidFill>
                <a:latin typeface="Calibri"/>
                <a:cs typeface="Calibri"/>
              </a:rPr>
              <a:t>42</a:t>
            </a:r>
            <a:r>
              <a:rPr sz="1100" spc="-5" dirty="0">
                <a:solidFill>
                  <a:srgbClr val="FF0000"/>
                </a:solidFill>
                <a:latin typeface="Calibri"/>
                <a:cs typeface="Calibri"/>
              </a:rPr>
              <a:t>  p.4</a:t>
            </a:r>
            <a:r>
              <a:rPr lang="en-US" sz="1100" spc="-5" dirty="0">
                <a:solidFill>
                  <a:srgbClr val="FF0000"/>
                </a:solidFill>
                <a:latin typeface="Calibri"/>
                <a:cs typeface="Calibri"/>
              </a:rPr>
              <a:t>3</a:t>
            </a:r>
            <a:r>
              <a:rPr sz="1100" spc="-5" dirty="0">
                <a:solidFill>
                  <a:srgbClr val="FF0000"/>
                </a:solidFill>
                <a:latin typeface="Calibri"/>
                <a:cs typeface="Calibri"/>
              </a:rPr>
              <a:t>  p.4</a:t>
            </a:r>
            <a:r>
              <a:rPr lang="en-US" sz="1100" spc="-5" dirty="0">
                <a:solidFill>
                  <a:srgbClr val="FF0000"/>
                </a:solidFill>
                <a:latin typeface="Calibri"/>
                <a:cs typeface="Calibri"/>
              </a:rPr>
              <a:t>4</a:t>
            </a:r>
            <a:r>
              <a:rPr sz="1100" spc="-5" dirty="0">
                <a:solidFill>
                  <a:srgbClr val="FF0000"/>
                </a:solidFill>
                <a:latin typeface="Calibri"/>
                <a:cs typeface="Calibri"/>
              </a:rPr>
              <a:t>  p.4</a:t>
            </a:r>
            <a:r>
              <a:rPr lang="en-US" sz="1100" spc="-5" dirty="0">
                <a:solidFill>
                  <a:srgbClr val="FF0000"/>
                </a:solidFill>
                <a:latin typeface="Calibri"/>
                <a:cs typeface="Calibri"/>
              </a:rPr>
              <a:t>5</a:t>
            </a:r>
            <a:endParaRPr sz="1100" dirty="0">
              <a:latin typeface="Calibri"/>
              <a:cs typeface="Calibri"/>
            </a:endParaRPr>
          </a:p>
        </p:txBody>
      </p:sp>
      <p:sp>
        <p:nvSpPr>
          <p:cNvPr id="8" name="object 8"/>
          <p:cNvSpPr txBox="1"/>
          <p:nvPr/>
        </p:nvSpPr>
        <p:spPr>
          <a:xfrm>
            <a:off x="993444" y="3571849"/>
            <a:ext cx="1644650" cy="565785"/>
          </a:xfrm>
          <a:prstGeom prst="rect">
            <a:avLst/>
          </a:prstGeom>
        </p:spPr>
        <p:txBody>
          <a:bodyPr vert="horz" wrap="square" lIns="0" tIns="24765" rIns="0" bIns="0" rtlCol="0">
            <a:spAutoFit/>
          </a:bodyPr>
          <a:lstStyle/>
          <a:p>
            <a:pPr marL="354965" indent="-342900">
              <a:lnSpc>
                <a:spcPct val="100000"/>
              </a:lnSpc>
              <a:spcBef>
                <a:spcPts val="195"/>
              </a:spcBef>
              <a:buFont typeface="Symbol"/>
              <a:buChar char=""/>
              <a:tabLst>
                <a:tab pos="354965" algn="l"/>
                <a:tab pos="355600" algn="l"/>
              </a:tabLst>
            </a:pPr>
            <a:r>
              <a:rPr sz="1100" dirty="0">
                <a:solidFill>
                  <a:srgbClr val="FF0000"/>
                </a:solidFill>
                <a:latin typeface="Calibri"/>
                <a:cs typeface="Calibri"/>
              </a:rPr>
              <a:t>I</a:t>
            </a:r>
            <a:r>
              <a:rPr sz="1100" spc="-5" dirty="0">
                <a:solidFill>
                  <a:srgbClr val="FF0000"/>
                </a:solidFill>
                <a:latin typeface="Calibri"/>
                <a:cs typeface="Calibri"/>
              </a:rPr>
              <a:t>l</a:t>
            </a:r>
            <a:r>
              <a:rPr sz="1100" dirty="0">
                <a:solidFill>
                  <a:srgbClr val="FF0000"/>
                </a:solidFill>
                <a:latin typeface="Calibri"/>
                <a:cs typeface="Calibri"/>
              </a:rPr>
              <a:t>l</a:t>
            </a:r>
            <a:r>
              <a:rPr sz="1100" spc="-5" dirty="0">
                <a:solidFill>
                  <a:srgbClr val="FF0000"/>
                </a:solidFill>
                <a:latin typeface="Calibri"/>
                <a:cs typeface="Calibri"/>
              </a:rPr>
              <a:t>ustrati</a:t>
            </a:r>
            <a:r>
              <a:rPr sz="1100" spc="-10" dirty="0">
                <a:solidFill>
                  <a:srgbClr val="FF0000"/>
                </a:solidFill>
                <a:latin typeface="Calibri"/>
                <a:cs typeface="Calibri"/>
              </a:rPr>
              <a:t>o</a:t>
            </a:r>
            <a:r>
              <a:rPr sz="1100" dirty="0">
                <a:solidFill>
                  <a:srgbClr val="FF0000"/>
                </a:solidFill>
                <a:latin typeface="Calibri"/>
                <a:cs typeface="Calibri"/>
              </a:rPr>
              <a:t>n</a:t>
            </a:r>
            <a:r>
              <a:rPr sz="1100" spc="-40" dirty="0">
                <a:solidFill>
                  <a:srgbClr val="FF0000"/>
                </a:solidFill>
                <a:latin typeface="Calibri"/>
                <a:cs typeface="Calibri"/>
              </a:rPr>
              <a:t> </a:t>
            </a:r>
            <a:r>
              <a:rPr sz="1100" dirty="0">
                <a:solidFill>
                  <a:srgbClr val="FF0000"/>
                </a:solidFill>
                <a:latin typeface="Calibri"/>
                <a:cs typeface="Calibri"/>
              </a:rPr>
              <a:t>caté</a:t>
            </a:r>
            <a:r>
              <a:rPr sz="1100" spc="-5" dirty="0">
                <a:solidFill>
                  <a:srgbClr val="FF0000"/>
                </a:solidFill>
                <a:latin typeface="Calibri"/>
                <a:cs typeface="Calibri"/>
              </a:rPr>
              <a:t>g</a:t>
            </a:r>
            <a:r>
              <a:rPr sz="1100" spc="5" dirty="0">
                <a:solidFill>
                  <a:srgbClr val="FF0000"/>
                </a:solidFill>
                <a:latin typeface="Calibri"/>
                <a:cs typeface="Calibri"/>
              </a:rPr>
              <a:t>o</a:t>
            </a:r>
            <a:r>
              <a:rPr sz="1100" dirty="0">
                <a:solidFill>
                  <a:srgbClr val="FF0000"/>
                </a:solidFill>
                <a:latin typeface="Calibri"/>
                <a:cs typeface="Calibri"/>
              </a:rPr>
              <a:t>rie</a:t>
            </a:r>
            <a:r>
              <a:rPr sz="1100" spc="-35" dirty="0">
                <a:solidFill>
                  <a:srgbClr val="FF0000"/>
                </a:solidFill>
                <a:latin typeface="Calibri"/>
                <a:cs typeface="Calibri"/>
              </a:rPr>
              <a:t> </a:t>
            </a:r>
            <a:r>
              <a:rPr sz="1100" dirty="0">
                <a:solidFill>
                  <a:srgbClr val="FF0000"/>
                </a:solidFill>
                <a:latin typeface="Calibri"/>
                <a:cs typeface="Calibri"/>
              </a:rPr>
              <a:t>1</a:t>
            </a:r>
            <a:endParaRPr sz="1100">
              <a:latin typeface="Calibri"/>
              <a:cs typeface="Calibri"/>
            </a:endParaRPr>
          </a:p>
          <a:p>
            <a:pPr marL="354965" indent="-342900">
              <a:lnSpc>
                <a:spcPct val="100000"/>
              </a:lnSpc>
              <a:spcBef>
                <a:spcPts val="100"/>
              </a:spcBef>
              <a:buFont typeface="Symbol"/>
              <a:buChar char=""/>
              <a:tabLst>
                <a:tab pos="354965" algn="l"/>
                <a:tab pos="355600" algn="l"/>
              </a:tabLst>
            </a:pPr>
            <a:r>
              <a:rPr sz="1100" dirty="0">
                <a:solidFill>
                  <a:srgbClr val="FF0000"/>
                </a:solidFill>
                <a:latin typeface="Calibri"/>
                <a:cs typeface="Calibri"/>
              </a:rPr>
              <a:t>I</a:t>
            </a:r>
            <a:r>
              <a:rPr sz="1100" spc="-5" dirty="0">
                <a:solidFill>
                  <a:srgbClr val="FF0000"/>
                </a:solidFill>
                <a:latin typeface="Calibri"/>
                <a:cs typeface="Calibri"/>
              </a:rPr>
              <a:t>l</a:t>
            </a:r>
            <a:r>
              <a:rPr sz="1100" dirty="0">
                <a:solidFill>
                  <a:srgbClr val="FF0000"/>
                </a:solidFill>
                <a:latin typeface="Calibri"/>
                <a:cs typeface="Calibri"/>
              </a:rPr>
              <a:t>l</a:t>
            </a:r>
            <a:r>
              <a:rPr sz="1100" spc="-5" dirty="0">
                <a:solidFill>
                  <a:srgbClr val="FF0000"/>
                </a:solidFill>
                <a:latin typeface="Calibri"/>
                <a:cs typeface="Calibri"/>
              </a:rPr>
              <a:t>ustrati</a:t>
            </a:r>
            <a:r>
              <a:rPr sz="1100" spc="-10" dirty="0">
                <a:solidFill>
                  <a:srgbClr val="FF0000"/>
                </a:solidFill>
                <a:latin typeface="Calibri"/>
                <a:cs typeface="Calibri"/>
              </a:rPr>
              <a:t>o</a:t>
            </a:r>
            <a:r>
              <a:rPr sz="1100" dirty="0">
                <a:solidFill>
                  <a:srgbClr val="FF0000"/>
                </a:solidFill>
                <a:latin typeface="Calibri"/>
                <a:cs typeface="Calibri"/>
              </a:rPr>
              <a:t>n</a:t>
            </a:r>
            <a:r>
              <a:rPr sz="1100" spc="-40" dirty="0">
                <a:solidFill>
                  <a:srgbClr val="FF0000"/>
                </a:solidFill>
                <a:latin typeface="Calibri"/>
                <a:cs typeface="Calibri"/>
              </a:rPr>
              <a:t> </a:t>
            </a:r>
            <a:r>
              <a:rPr sz="1100" dirty="0">
                <a:solidFill>
                  <a:srgbClr val="FF0000"/>
                </a:solidFill>
                <a:latin typeface="Calibri"/>
                <a:cs typeface="Calibri"/>
              </a:rPr>
              <a:t>caté</a:t>
            </a:r>
            <a:r>
              <a:rPr sz="1100" spc="-5" dirty="0">
                <a:solidFill>
                  <a:srgbClr val="FF0000"/>
                </a:solidFill>
                <a:latin typeface="Calibri"/>
                <a:cs typeface="Calibri"/>
              </a:rPr>
              <a:t>g</a:t>
            </a:r>
            <a:r>
              <a:rPr sz="1100" spc="5" dirty="0">
                <a:solidFill>
                  <a:srgbClr val="FF0000"/>
                </a:solidFill>
                <a:latin typeface="Calibri"/>
                <a:cs typeface="Calibri"/>
              </a:rPr>
              <a:t>o</a:t>
            </a:r>
            <a:r>
              <a:rPr sz="1100" dirty="0">
                <a:solidFill>
                  <a:srgbClr val="FF0000"/>
                </a:solidFill>
                <a:latin typeface="Calibri"/>
                <a:cs typeface="Calibri"/>
              </a:rPr>
              <a:t>rie</a:t>
            </a:r>
            <a:r>
              <a:rPr sz="1100" spc="-35" dirty="0">
                <a:solidFill>
                  <a:srgbClr val="FF0000"/>
                </a:solidFill>
                <a:latin typeface="Calibri"/>
                <a:cs typeface="Calibri"/>
              </a:rPr>
              <a:t> </a:t>
            </a:r>
            <a:r>
              <a:rPr sz="1100" dirty="0">
                <a:solidFill>
                  <a:srgbClr val="FF0000"/>
                </a:solidFill>
                <a:latin typeface="Calibri"/>
                <a:cs typeface="Calibri"/>
              </a:rPr>
              <a:t>2</a:t>
            </a:r>
            <a:endParaRPr sz="1100">
              <a:latin typeface="Calibri"/>
              <a:cs typeface="Calibri"/>
            </a:endParaRPr>
          </a:p>
          <a:p>
            <a:pPr marL="354965" indent="-342900">
              <a:lnSpc>
                <a:spcPct val="100000"/>
              </a:lnSpc>
              <a:spcBef>
                <a:spcPts val="95"/>
              </a:spcBef>
              <a:buFont typeface="Symbol"/>
              <a:buChar char=""/>
              <a:tabLst>
                <a:tab pos="354965" algn="l"/>
                <a:tab pos="355600" algn="l"/>
              </a:tabLst>
            </a:pPr>
            <a:r>
              <a:rPr sz="1100" dirty="0">
                <a:solidFill>
                  <a:srgbClr val="FF0000"/>
                </a:solidFill>
                <a:latin typeface="Calibri"/>
                <a:cs typeface="Calibri"/>
              </a:rPr>
              <a:t>I</a:t>
            </a:r>
            <a:r>
              <a:rPr sz="1100" spc="-5" dirty="0">
                <a:solidFill>
                  <a:srgbClr val="FF0000"/>
                </a:solidFill>
                <a:latin typeface="Calibri"/>
                <a:cs typeface="Calibri"/>
              </a:rPr>
              <a:t>l</a:t>
            </a:r>
            <a:r>
              <a:rPr sz="1100" dirty="0">
                <a:solidFill>
                  <a:srgbClr val="FF0000"/>
                </a:solidFill>
                <a:latin typeface="Calibri"/>
                <a:cs typeface="Calibri"/>
              </a:rPr>
              <a:t>l</a:t>
            </a:r>
            <a:r>
              <a:rPr sz="1100" spc="-5" dirty="0">
                <a:solidFill>
                  <a:srgbClr val="FF0000"/>
                </a:solidFill>
                <a:latin typeface="Calibri"/>
                <a:cs typeface="Calibri"/>
              </a:rPr>
              <a:t>ustrati</a:t>
            </a:r>
            <a:r>
              <a:rPr sz="1100" spc="-10" dirty="0">
                <a:solidFill>
                  <a:srgbClr val="FF0000"/>
                </a:solidFill>
                <a:latin typeface="Calibri"/>
                <a:cs typeface="Calibri"/>
              </a:rPr>
              <a:t>o</a:t>
            </a:r>
            <a:r>
              <a:rPr sz="1100" dirty="0">
                <a:solidFill>
                  <a:srgbClr val="FF0000"/>
                </a:solidFill>
                <a:latin typeface="Calibri"/>
                <a:cs typeface="Calibri"/>
              </a:rPr>
              <a:t>n</a:t>
            </a:r>
            <a:r>
              <a:rPr sz="1100" spc="-40" dirty="0">
                <a:solidFill>
                  <a:srgbClr val="FF0000"/>
                </a:solidFill>
                <a:latin typeface="Calibri"/>
                <a:cs typeface="Calibri"/>
              </a:rPr>
              <a:t> </a:t>
            </a:r>
            <a:r>
              <a:rPr sz="1100" dirty="0">
                <a:solidFill>
                  <a:srgbClr val="FF0000"/>
                </a:solidFill>
                <a:latin typeface="Calibri"/>
                <a:cs typeface="Calibri"/>
              </a:rPr>
              <a:t>caté</a:t>
            </a:r>
            <a:r>
              <a:rPr sz="1100" spc="-5" dirty="0">
                <a:solidFill>
                  <a:srgbClr val="FF0000"/>
                </a:solidFill>
                <a:latin typeface="Calibri"/>
                <a:cs typeface="Calibri"/>
              </a:rPr>
              <a:t>g</a:t>
            </a:r>
            <a:r>
              <a:rPr sz="1100" spc="5" dirty="0">
                <a:solidFill>
                  <a:srgbClr val="FF0000"/>
                </a:solidFill>
                <a:latin typeface="Calibri"/>
                <a:cs typeface="Calibri"/>
              </a:rPr>
              <a:t>o</a:t>
            </a:r>
            <a:r>
              <a:rPr sz="1100" dirty="0">
                <a:solidFill>
                  <a:srgbClr val="FF0000"/>
                </a:solidFill>
                <a:latin typeface="Calibri"/>
                <a:cs typeface="Calibri"/>
              </a:rPr>
              <a:t>rie</a:t>
            </a:r>
            <a:r>
              <a:rPr sz="1100" spc="-35" dirty="0">
                <a:solidFill>
                  <a:srgbClr val="FF0000"/>
                </a:solidFill>
                <a:latin typeface="Calibri"/>
                <a:cs typeface="Calibri"/>
              </a:rPr>
              <a:t> </a:t>
            </a:r>
            <a:r>
              <a:rPr sz="1100" dirty="0">
                <a:solidFill>
                  <a:srgbClr val="FF0000"/>
                </a:solidFill>
                <a:latin typeface="Calibri"/>
                <a:cs typeface="Calibri"/>
              </a:rPr>
              <a:t>3</a:t>
            </a:r>
            <a:endParaRPr sz="1100">
              <a:latin typeface="Calibri"/>
              <a:cs typeface="Calibri"/>
            </a:endParaRPr>
          </a:p>
        </p:txBody>
      </p:sp>
      <p:sp>
        <p:nvSpPr>
          <p:cNvPr id="9" name="object 9"/>
          <p:cNvSpPr txBox="1"/>
          <p:nvPr/>
        </p:nvSpPr>
        <p:spPr>
          <a:xfrm>
            <a:off x="536244" y="4461151"/>
            <a:ext cx="4011929" cy="457834"/>
          </a:xfrm>
          <a:prstGeom prst="rect">
            <a:avLst/>
          </a:prstGeom>
        </p:spPr>
        <p:txBody>
          <a:bodyPr vert="horz" wrap="square" lIns="0" tIns="31750" rIns="0" bIns="0" rtlCol="0">
            <a:spAutoFit/>
          </a:bodyPr>
          <a:lstStyle/>
          <a:p>
            <a:pPr marL="355600" indent="-342900">
              <a:lnSpc>
                <a:spcPct val="100000"/>
              </a:lnSpc>
              <a:spcBef>
                <a:spcPts val="250"/>
              </a:spcBef>
              <a:buFont typeface="Symbol"/>
              <a:buChar char=""/>
              <a:tabLst>
                <a:tab pos="354965" algn="l"/>
                <a:tab pos="355600" algn="l"/>
              </a:tabLst>
            </a:pPr>
            <a:r>
              <a:rPr sz="1400" b="1" dirty="0">
                <a:solidFill>
                  <a:srgbClr val="FF0000"/>
                </a:solidFill>
                <a:latin typeface="Calibri"/>
                <a:cs typeface="Calibri"/>
              </a:rPr>
              <a:t>Autorisation</a:t>
            </a:r>
            <a:r>
              <a:rPr sz="1400" b="1" spc="-55" dirty="0">
                <a:solidFill>
                  <a:srgbClr val="FF0000"/>
                </a:solidFill>
                <a:latin typeface="Calibri"/>
                <a:cs typeface="Calibri"/>
              </a:rPr>
              <a:t> </a:t>
            </a:r>
            <a:r>
              <a:rPr sz="1400" b="1" dirty="0">
                <a:solidFill>
                  <a:srgbClr val="FF0000"/>
                </a:solidFill>
                <a:latin typeface="Calibri"/>
                <a:cs typeface="Calibri"/>
              </a:rPr>
              <a:t>de</a:t>
            </a:r>
            <a:r>
              <a:rPr sz="1400" b="1" spc="-20" dirty="0">
                <a:solidFill>
                  <a:srgbClr val="FF0000"/>
                </a:solidFill>
                <a:latin typeface="Calibri"/>
                <a:cs typeface="Calibri"/>
              </a:rPr>
              <a:t> </a:t>
            </a:r>
            <a:r>
              <a:rPr sz="1400" b="1" spc="-5" dirty="0">
                <a:solidFill>
                  <a:srgbClr val="FF0000"/>
                </a:solidFill>
                <a:latin typeface="Calibri"/>
                <a:cs typeface="Calibri"/>
              </a:rPr>
              <a:t>circuler</a:t>
            </a:r>
            <a:r>
              <a:rPr sz="1400" b="1" spc="-20" dirty="0">
                <a:solidFill>
                  <a:srgbClr val="FF0000"/>
                </a:solidFill>
                <a:latin typeface="Calibri"/>
                <a:cs typeface="Calibri"/>
              </a:rPr>
              <a:t> </a:t>
            </a:r>
            <a:r>
              <a:rPr sz="1400" b="1" dirty="0">
                <a:solidFill>
                  <a:srgbClr val="FF0000"/>
                </a:solidFill>
                <a:latin typeface="Calibri"/>
                <a:cs typeface="Calibri"/>
              </a:rPr>
              <a:t>pour</a:t>
            </a:r>
            <a:r>
              <a:rPr sz="1400" b="1" spc="-35" dirty="0">
                <a:solidFill>
                  <a:srgbClr val="FF0000"/>
                </a:solidFill>
                <a:latin typeface="Calibri"/>
                <a:cs typeface="Calibri"/>
              </a:rPr>
              <a:t> </a:t>
            </a:r>
            <a:r>
              <a:rPr sz="1400" b="1" spc="-5" dirty="0">
                <a:solidFill>
                  <a:srgbClr val="FF0000"/>
                </a:solidFill>
                <a:latin typeface="Calibri"/>
                <a:cs typeface="Calibri"/>
              </a:rPr>
              <a:t>machines</a:t>
            </a:r>
            <a:r>
              <a:rPr sz="1400" b="1" spc="-40" dirty="0">
                <a:solidFill>
                  <a:srgbClr val="FF0000"/>
                </a:solidFill>
                <a:latin typeface="Calibri"/>
                <a:cs typeface="Calibri"/>
              </a:rPr>
              <a:t> </a:t>
            </a:r>
            <a:r>
              <a:rPr sz="1400" b="1" dirty="0">
                <a:solidFill>
                  <a:srgbClr val="FF0000"/>
                </a:solidFill>
                <a:latin typeface="Calibri"/>
                <a:cs typeface="Calibri"/>
              </a:rPr>
              <a:t>agricoles :</a:t>
            </a:r>
            <a:endParaRPr sz="1400">
              <a:latin typeface="Calibri"/>
              <a:cs typeface="Calibri"/>
            </a:endParaRPr>
          </a:p>
          <a:p>
            <a:pPr marL="355600" indent="-342900">
              <a:lnSpc>
                <a:spcPct val="100000"/>
              </a:lnSpc>
              <a:spcBef>
                <a:spcPts val="130"/>
              </a:spcBef>
              <a:buFont typeface="Wingdings"/>
              <a:buChar char=""/>
              <a:tabLst>
                <a:tab pos="354965" algn="l"/>
                <a:tab pos="355600" algn="l"/>
              </a:tabLst>
            </a:pPr>
            <a:r>
              <a:rPr sz="1200" b="1" spc="-5" dirty="0">
                <a:solidFill>
                  <a:srgbClr val="FF0000"/>
                </a:solidFill>
                <a:latin typeface="Calibri"/>
                <a:cs typeface="Calibri"/>
              </a:rPr>
              <a:t>Extrait</a:t>
            </a:r>
            <a:r>
              <a:rPr sz="1200" b="1" spc="-25" dirty="0">
                <a:solidFill>
                  <a:srgbClr val="FF0000"/>
                </a:solidFill>
                <a:latin typeface="Calibri"/>
                <a:cs typeface="Calibri"/>
              </a:rPr>
              <a:t> </a:t>
            </a:r>
            <a:r>
              <a:rPr sz="1200" b="1" dirty="0">
                <a:solidFill>
                  <a:srgbClr val="FF0000"/>
                </a:solidFill>
                <a:latin typeface="Calibri"/>
                <a:cs typeface="Calibri"/>
              </a:rPr>
              <a:t>du</a:t>
            </a:r>
            <a:r>
              <a:rPr sz="1200" b="1" spc="-5" dirty="0">
                <a:solidFill>
                  <a:srgbClr val="FF0000"/>
                </a:solidFill>
                <a:latin typeface="Calibri"/>
                <a:cs typeface="Calibri"/>
              </a:rPr>
              <a:t> Code</a:t>
            </a:r>
            <a:r>
              <a:rPr sz="1200" b="1" spc="-15" dirty="0">
                <a:solidFill>
                  <a:srgbClr val="FF0000"/>
                </a:solidFill>
                <a:latin typeface="Calibri"/>
                <a:cs typeface="Calibri"/>
              </a:rPr>
              <a:t> </a:t>
            </a:r>
            <a:r>
              <a:rPr sz="1200" b="1" dirty="0">
                <a:solidFill>
                  <a:srgbClr val="FF0000"/>
                </a:solidFill>
                <a:latin typeface="Calibri"/>
                <a:cs typeface="Calibri"/>
              </a:rPr>
              <a:t>de</a:t>
            </a:r>
            <a:r>
              <a:rPr sz="1200" b="1" spc="-15" dirty="0">
                <a:solidFill>
                  <a:srgbClr val="FF0000"/>
                </a:solidFill>
                <a:latin typeface="Calibri"/>
                <a:cs typeface="Calibri"/>
              </a:rPr>
              <a:t> </a:t>
            </a:r>
            <a:r>
              <a:rPr sz="1200" b="1" dirty="0">
                <a:solidFill>
                  <a:srgbClr val="FF0000"/>
                </a:solidFill>
                <a:latin typeface="Calibri"/>
                <a:cs typeface="Calibri"/>
              </a:rPr>
              <a:t>la</a:t>
            </a:r>
            <a:r>
              <a:rPr sz="1200" b="1" spc="-15" dirty="0">
                <a:solidFill>
                  <a:srgbClr val="FF0000"/>
                </a:solidFill>
                <a:latin typeface="Calibri"/>
                <a:cs typeface="Calibri"/>
              </a:rPr>
              <a:t> </a:t>
            </a:r>
            <a:r>
              <a:rPr sz="1200" b="1" spc="-5" dirty="0">
                <a:solidFill>
                  <a:srgbClr val="FF0000"/>
                </a:solidFill>
                <a:latin typeface="Calibri"/>
                <a:cs typeface="Calibri"/>
              </a:rPr>
              <a:t>route</a:t>
            </a:r>
            <a:endParaRPr sz="1200">
              <a:latin typeface="Calibri"/>
              <a:cs typeface="Calibri"/>
            </a:endParaRPr>
          </a:p>
        </p:txBody>
      </p:sp>
      <p:sp>
        <p:nvSpPr>
          <p:cNvPr id="10" name="object 10"/>
          <p:cNvSpPr txBox="1"/>
          <p:nvPr/>
        </p:nvSpPr>
        <p:spPr>
          <a:xfrm>
            <a:off x="6023228" y="4708073"/>
            <a:ext cx="276860" cy="571500"/>
          </a:xfrm>
          <a:prstGeom prst="rect">
            <a:avLst/>
          </a:prstGeom>
        </p:spPr>
        <p:txBody>
          <a:bodyPr vert="horz" wrap="square" lIns="0" tIns="13335" rIns="0" bIns="0" rtlCol="0">
            <a:spAutoFit/>
          </a:bodyPr>
          <a:lstStyle/>
          <a:p>
            <a:pPr marL="12700" marR="5080" algn="just">
              <a:lnSpc>
                <a:spcPct val="108300"/>
              </a:lnSpc>
              <a:spcBef>
                <a:spcPts val="105"/>
              </a:spcBef>
            </a:pPr>
            <a:r>
              <a:rPr sz="1100" spc="-5" dirty="0">
                <a:solidFill>
                  <a:srgbClr val="FF0000"/>
                </a:solidFill>
                <a:latin typeface="Calibri"/>
                <a:cs typeface="Calibri"/>
              </a:rPr>
              <a:t>p.4</a:t>
            </a:r>
            <a:r>
              <a:rPr lang="en-US" sz="1100" spc="-5" dirty="0">
                <a:solidFill>
                  <a:srgbClr val="FF0000"/>
                </a:solidFill>
                <a:latin typeface="Calibri"/>
                <a:cs typeface="Calibri"/>
              </a:rPr>
              <a:t>6</a:t>
            </a:r>
            <a:r>
              <a:rPr sz="1100" spc="-5" dirty="0">
                <a:solidFill>
                  <a:srgbClr val="FF0000"/>
                </a:solidFill>
                <a:latin typeface="Calibri"/>
                <a:cs typeface="Calibri"/>
              </a:rPr>
              <a:t>  p.4</a:t>
            </a:r>
            <a:r>
              <a:rPr lang="en-US" sz="1100" spc="-5" dirty="0">
                <a:solidFill>
                  <a:srgbClr val="FF0000"/>
                </a:solidFill>
                <a:latin typeface="Calibri"/>
                <a:cs typeface="Calibri"/>
              </a:rPr>
              <a:t>7</a:t>
            </a:r>
            <a:r>
              <a:rPr sz="1100" spc="-5" dirty="0">
                <a:solidFill>
                  <a:srgbClr val="FF0000"/>
                </a:solidFill>
                <a:latin typeface="Calibri"/>
                <a:cs typeface="Calibri"/>
              </a:rPr>
              <a:t>  p.4</a:t>
            </a:r>
            <a:r>
              <a:rPr lang="en-US" sz="1100" spc="-5" dirty="0">
                <a:solidFill>
                  <a:srgbClr val="FF0000"/>
                </a:solidFill>
                <a:latin typeface="Calibri"/>
                <a:cs typeface="Calibri"/>
              </a:rPr>
              <a:t>8</a:t>
            </a:r>
            <a:endParaRPr sz="1100" dirty="0">
              <a:latin typeface="Calibri"/>
              <a:cs typeface="Calibri"/>
            </a:endParaRPr>
          </a:p>
        </p:txBody>
      </p:sp>
      <p:sp>
        <p:nvSpPr>
          <p:cNvPr id="11" name="object 11"/>
          <p:cNvSpPr txBox="1"/>
          <p:nvPr/>
        </p:nvSpPr>
        <p:spPr>
          <a:xfrm>
            <a:off x="993444" y="4893142"/>
            <a:ext cx="1645285" cy="386080"/>
          </a:xfrm>
          <a:prstGeom prst="rect">
            <a:avLst/>
          </a:prstGeom>
        </p:spPr>
        <p:txBody>
          <a:bodyPr vert="horz" wrap="square" lIns="0" tIns="25400" rIns="0" bIns="0" rtlCol="0">
            <a:spAutoFit/>
          </a:bodyPr>
          <a:lstStyle/>
          <a:p>
            <a:pPr marL="354965" indent="-342900">
              <a:lnSpc>
                <a:spcPct val="100000"/>
              </a:lnSpc>
              <a:spcBef>
                <a:spcPts val="200"/>
              </a:spcBef>
              <a:buFont typeface="Symbol"/>
              <a:buChar char=""/>
              <a:tabLst>
                <a:tab pos="354965" algn="l"/>
                <a:tab pos="355600" algn="l"/>
              </a:tabLst>
            </a:pPr>
            <a:r>
              <a:rPr sz="1100" dirty="0">
                <a:solidFill>
                  <a:srgbClr val="FF0000"/>
                </a:solidFill>
                <a:latin typeface="Calibri"/>
                <a:cs typeface="Calibri"/>
              </a:rPr>
              <a:t>I</a:t>
            </a:r>
            <a:r>
              <a:rPr sz="1100" spc="-10" dirty="0">
                <a:solidFill>
                  <a:srgbClr val="FF0000"/>
                </a:solidFill>
                <a:latin typeface="Calibri"/>
                <a:cs typeface="Calibri"/>
              </a:rPr>
              <a:t>l</a:t>
            </a:r>
            <a:r>
              <a:rPr sz="1100" dirty="0">
                <a:solidFill>
                  <a:srgbClr val="FF0000"/>
                </a:solidFill>
                <a:latin typeface="Calibri"/>
                <a:cs typeface="Calibri"/>
              </a:rPr>
              <a:t>l</a:t>
            </a:r>
            <a:r>
              <a:rPr sz="1100" spc="-10" dirty="0">
                <a:solidFill>
                  <a:srgbClr val="FF0000"/>
                </a:solidFill>
                <a:latin typeface="Calibri"/>
                <a:cs typeface="Calibri"/>
              </a:rPr>
              <a:t>u</a:t>
            </a:r>
            <a:r>
              <a:rPr sz="1100" spc="-5" dirty="0">
                <a:solidFill>
                  <a:srgbClr val="FF0000"/>
                </a:solidFill>
                <a:latin typeface="Calibri"/>
                <a:cs typeface="Calibri"/>
              </a:rPr>
              <a:t>stra</a:t>
            </a:r>
            <a:r>
              <a:rPr sz="1100" dirty="0">
                <a:solidFill>
                  <a:srgbClr val="FF0000"/>
                </a:solidFill>
                <a:latin typeface="Calibri"/>
                <a:cs typeface="Calibri"/>
              </a:rPr>
              <a:t>ti</a:t>
            </a:r>
            <a:r>
              <a:rPr sz="1100" spc="-10" dirty="0">
                <a:solidFill>
                  <a:srgbClr val="FF0000"/>
                </a:solidFill>
                <a:latin typeface="Calibri"/>
                <a:cs typeface="Calibri"/>
              </a:rPr>
              <a:t>o</a:t>
            </a:r>
            <a:r>
              <a:rPr sz="1100" dirty="0">
                <a:solidFill>
                  <a:srgbClr val="FF0000"/>
                </a:solidFill>
                <a:latin typeface="Calibri"/>
                <a:cs typeface="Calibri"/>
              </a:rPr>
              <a:t>n</a:t>
            </a:r>
            <a:r>
              <a:rPr sz="1100" spc="-40" dirty="0">
                <a:solidFill>
                  <a:srgbClr val="FF0000"/>
                </a:solidFill>
                <a:latin typeface="Calibri"/>
                <a:cs typeface="Calibri"/>
              </a:rPr>
              <a:t> </a:t>
            </a:r>
            <a:r>
              <a:rPr sz="1100" dirty="0">
                <a:solidFill>
                  <a:srgbClr val="FF0000"/>
                </a:solidFill>
                <a:latin typeface="Calibri"/>
                <a:cs typeface="Calibri"/>
              </a:rPr>
              <a:t>caté</a:t>
            </a:r>
            <a:r>
              <a:rPr sz="1100" spc="-5" dirty="0">
                <a:solidFill>
                  <a:srgbClr val="FF0000"/>
                </a:solidFill>
                <a:latin typeface="Calibri"/>
                <a:cs typeface="Calibri"/>
              </a:rPr>
              <a:t>g</a:t>
            </a:r>
            <a:r>
              <a:rPr sz="1100" dirty="0">
                <a:solidFill>
                  <a:srgbClr val="FF0000"/>
                </a:solidFill>
                <a:latin typeface="Calibri"/>
                <a:cs typeface="Calibri"/>
              </a:rPr>
              <a:t>or</a:t>
            </a:r>
            <a:r>
              <a:rPr sz="1100" spc="-5" dirty="0">
                <a:solidFill>
                  <a:srgbClr val="FF0000"/>
                </a:solidFill>
                <a:latin typeface="Calibri"/>
                <a:cs typeface="Calibri"/>
              </a:rPr>
              <a:t>i</a:t>
            </a:r>
            <a:r>
              <a:rPr sz="1100" dirty="0">
                <a:solidFill>
                  <a:srgbClr val="FF0000"/>
                </a:solidFill>
                <a:latin typeface="Calibri"/>
                <a:cs typeface="Calibri"/>
              </a:rPr>
              <a:t>e</a:t>
            </a:r>
            <a:r>
              <a:rPr sz="1100" spc="-35" dirty="0">
                <a:solidFill>
                  <a:srgbClr val="FF0000"/>
                </a:solidFill>
                <a:latin typeface="Calibri"/>
                <a:cs typeface="Calibri"/>
              </a:rPr>
              <a:t> </a:t>
            </a:r>
            <a:r>
              <a:rPr sz="1100" dirty="0">
                <a:solidFill>
                  <a:srgbClr val="FF0000"/>
                </a:solidFill>
                <a:latin typeface="Calibri"/>
                <a:cs typeface="Calibri"/>
              </a:rPr>
              <a:t>1</a:t>
            </a:r>
            <a:endParaRPr sz="1100" dirty="0">
              <a:latin typeface="Calibri"/>
              <a:cs typeface="Calibri"/>
            </a:endParaRPr>
          </a:p>
          <a:p>
            <a:pPr marL="354965" indent="-342900">
              <a:lnSpc>
                <a:spcPct val="100000"/>
              </a:lnSpc>
              <a:spcBef>
                <a:spcPts val="95"/>
              </a:spcBef>
              <a:buFont typeface="Symbol"/>
              <a:buChar char=""/>
              <a:tabLst>
                <a:tab pos="354965" algn="l"/>
                <a:tab pos="355600" algn="l"/>
              </a:tabLst>
            </a:pPr>
            <a:r>
              <a:rPr sz="1100" dirty="0">
                <a:solidFill>
                  <a:srgbClr val="FF0000"/>
                </a:solidFill>
                <a:latin typeface="Calibri"/>
                <a:cs typeface="Calibri"/>
              </a:rPr>
              <a:t>I</a:t>
            </a:r>
            <a:r>
              <a:rPr sz="1100" spc="-5" dirty="0">
                <a:solidFill>
                  <a:srgbClr val="FF0000"/>
                </a:solidFill>
                <a:latin typeface="Calibri"/>
                <a:cs typeface="Calibri"/>
              </a:rPr>
              <a:t>l</a:t>
            </a:r>
            <a:r>
              <a:rPr sz="1100" dirty="0">
                <a:solidFill>
                  <a:srgbClr val="FF0000"/>
                </a:solidFill>
                <a:latin typeface="Calibri"/>
                <a:cs typeface="Calibri"/>
              </a:rPr>
              <a:t>l</a:t>
            </a:r>
            <a:r>
              <a:rPr sz="1100" spc="-5" dirty="0">
                <a:solidFill>
                  <a:srgbClr val="FF0000"/>
                </a:solidFill>
                <a:latin typeface="Calibri"/>
                <a:cs typeface="Calibri"/>
              </a:rPr>
              <a:t>ustrati</a:t>
            </a:r>
            <a:r>
              <a:rPr sz="1100" spc="-10" dirty="0">
                <a:solidFill>
                  <a:srgbClr val="FF0000"/>
                </a:solidFill>
                <a:latin typeface="Calibri"/>
                <a:cs typeface="Calibri"/>
              </a:rPr>
              <a:t>o</a:t>
            </a:r>
            <a:r>
              <a:rPr sz="1100" dirty="0">
                <a:solidFill>
                  <a:srgbClr val="FF0000"/>
                </a:solidFill>
                <a:latin typeface="Calibri"/>
                <a:cs typeface="Calibri"/>
              </a:rPr>
              <a:t>n</a:t>
            </a:r>
            <a:r>
              <a:rPr sz="1100" spc="-40" dirty="0">
                <a:solidFill>
                  <a:srgbClr val="FF0000"/>
                </a:solidFill>
                <a:latin typeface="Calibri"/>
                <a:cs typeface="Calibri"/>
              </a:rPr>
              <a:t> </a:t>
            </a:r>
            <a:r>
              <a:rPr sz="1100" dirty="0">
                <a:solidFill>
                  <a:srgbClr val="FF0000"/>
                </a:solidFill>
                <a:latin typeface="Calibri"/>
                <a:cs typeface="Calibri"/>
              </a:rPr>
              <a:t>caté</a:t>
            </a:r>
            <a:r>
              <a:rPr sz="1100" spc="-5" dirty="0">
                <a:solidFill>
                  <a:srgbClr val="FF0000"/>
                </a:solidFill>
                <a:latin typeface="Calibri"/>
                <a:cs typeface="Calibri"/>
              </a:rPr>
              <a:t>g</a:t>
            </a:r>
            <a:r>
              <a:rPr sz="1100" spc="5" dirty="0">
                <a:solidFill>
                  <a:srgbClr val="FF0000"/>
                </a:solidFill>
                <a:latin typeface="Calibri"/>
                <a:cs typeface="Calibri"/>
              </a:rPr>
              <a:t>o</a:t>
            </a:r>
            <a:r>
              <a:rPr sz="1100" dirty="0">
                <a:solidFill>
                  <a:srgbClr val="FF0000"/>
                </a:solidFill>
                <a:latin typeface="Calibri"/>
                <a:cs typeface="Calibri"/>
              </a:rPr>
              <a:t>rie</a:t>
            </a:r>
            <a:r>
              <a:rPr sz="1100" spc="-35" dirty="0">
                <a:solidFill>
                  <a:srgbClr val="FF0000"/>
                </a:solidFill>
                <a:latin typeface="Calibri"/>
                <a:cs typeface="Calibri"/>
              </a:rPr>
              <a:t> </a:t>
            </a:r>
            <a:r>
              <a:rPr sz="1100" dirty="0">
                <a:solidFill>
                  <a:srgbClr val="FF0000"/>
                </a:solidFill>
                <a:latin typeface="Calibri"/>
                <a:cs typeface="Calibri"/>
              </a:rPr>
              <a:t>2</a:t>
            </a:r>
            <a:endParaRPr sz="11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3" name="object 3"/>
          <p:cNvSpPr txBox="1"/>
          <p:nvPr/>
        </p:nvSpPr>
        <p:spPr>
          <a:xfrm>
            <a:off x="546303" y="872489"/>
            <a:ext cx="7907020" cy="2119170"/>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Calibri"/>
                <a:cs typeface="Calibri"/>
              </a:rPr>
              <a:t>Catégorie</a:t>
            </a:r>
            <a:r>
              <a:rPr sz="1400" b="1" u="sng" spc="-55" dirty="0">
                <a:uFill>
                  <a:solidFill>
                    <a:srgbClr val="000000"/>
                  </a:solidFill>
                </a:uFill>
                <a:latin typeface="Calibri"/>
                <a:cs typeface="Calibri"/>
              </a:rPr>
              <a:t> </a:t>
            </a:r>
            <a:r>
              <a:rPr sz="1400" b="1" u="sng" dirty="0">
                <a:uFill>
                  <a:solidFill>
                    <a:srgbClr val="000000"/>
                  </a:solidFill>
                </a:uFill>
                <a:latin typeface="Calibri"/>
                <a:cs typeface="Calibri"/>
              </a:rPr>
              <a:t>2</a:t>
            </a:r>
            <a:r>
              <a:rPr sz="1400" b="1" u="sng" spc="-30" dirty="0">
                <a:uFill>
                  <a:solidFill>
                    <a:srgbClr val="000000"/>
                  </a:solidFill>
                </a:uFill>
                <a:latin typeface="Calibri"/>
                <a:cs typeface="Calibri"/>
              </a:rPr>
              <a:t> </a:t>
            </a:r>
            <a:r>
              <a:rPr sz="1400" b="1" u="sng" dirty="0">
                <a:uFill>
                  <a:solidFill>
                    <a:srgbClr val="000000"/>
                  </a:solidFill>
                </a:uFill>
                <a:latin typeface="Calibri"/>
                <a:cs typeface="Calibri"/>
              </a:rPr>
              <a:t>-</a:t>
            </a:r>
            <a:r>
              <a:rPr sz="1400" b="1" u="sng" spc="-25" dirty="0">
                <a:uFill>
                  <a:solidFill>
                    <a:srgbClr val="000000"/>
                  </a:solidFill>
                </a:uFill>
                <a:latin typeface="Calibri"/>
                <a:cs typeface="Calibri"/>
              </a:rPr>
              <a:t> </a:t>
            </a:r>
            <a:r>
              <a:rPr sz="1400" b="1" u="sng" dirty="0">
                <a:uFill>
                  <a:solidFill>
                    <a:srgbClr val="000000"/>
                  </a:solidFill>
                </a:uFill>
                <a:latin typeface="Calibri"/>
                <a:cs typeface="Calibri"/>
              </a:rPr>
              <a:t>longueur</a:t>
            </a:r>
            <a:endParaRPr sz="1400" dirty="0">
              <a:latin typeface="Calibri"/>
              <a:cs typeface="Calibri"/>
            </a:endParaRPr>
          </a:p>
          <a:p>
            <a:pPr>
              <a:lnSpc>
                <a:spcPct val="100000"/>
              </a:lnSpc>
              <a:spcBef>
                <a:spcPts val="55"/>
              </a:spcBef>
            </a:pPr>
            <a:endParaRPr sz="1200" dirty="0">
              <a:latin typeface="Calibri"/>
              <a:cs typeface="Calibri"/>
            </a:endParaRPr>
          </a:p>
          <a:p>
            <a:pPr marL="184785" indent="-172720">
              <a:lnSpc>
                <a:spcPct val="100000"/>
              </a:lnSpc>
              <a:buFont typeface="Arial"/>
              <a:buChar char="•"/>
              <a:tabLst>
                <a:tab pos="185420" algn="l"/>
              </a:tabLst>
            </a:pPr>
            <a:r>
              <a:rPr sz="1200" spc="-5" dirty="0">
                <a:cs typeface="Calibri"/>
              </a:rPr>
              <a:t>Pour </a:t>
            </a:r>
            <a:r>
              <a:rPr sz="1200" dirty="0">
                <a:cs typeface="Calibri"/>
              </a:rPr>
              <a:t>la</a:t>
            </a:r>
            <a:r>
              <a:rPr sz="1200" spc="-10" dirty="0">
                <a:cs typeface="Calibri"/>
              </a:rPr>
              <a:t> catégorie</a:t>
            </a:r>
            <a:r>
              <a:rPr sz="1200" spc="5" dirty="0">
                <a:cs typeface="Calibri"/>
              </a:rPr>
              <a:t> </a:t>
            </a:r>
            <a:r>
              <a:rPr sz="1200" dirty="0">
                <a:cs typeface="Calibri"/>
              </a:rPr>
              <a:t>2,</a:t>
            </a:r>
            <a:r>
              <a:rPr sz="1200" spc="5" dirty="0">
                <a:cs typeface="Calibri"/>
              </a:rPr>
              <a:t> </a:t>
            </a:r>
            <a:r>
              <a:rPr sz="1200" dirty="0">
                <a:cs typeface="Calibri"/>
              </a:rPr>
              <a:t>un</a:t>
            </a:r>
            <a:r>
              <a:rPr sz="1200" spc="-15" dirty="0">
                <a:cs typeface="Calibri"/>
              </a:rPr>
              <a:t> </a:t>
            </a:r>
            <a:r>
              <a:rPr sz="1200" spc="-5" dirty="0">
                <a:cs typeface="Calibri"/>
              </a:rPr>
              <a:t>supplément</a:t>
            </a:r>
            <a:r>
              <a:rPr sz="1200" spc="-35" dirty="0">
                <a:cs typeface="Calibri"/>
              </a:rPr>
              <a:t> </a:t>
            </a:r>
            <a:r>
              <a:rPr sz="1200" dirty="0">
                <a:cs typeface="Calibri"/>
              </a:rPr>
              <a:t>de</a:t>
            </a:r>
            <a:r>
              <a:rPr sz="1200" spc="-5" dirty="0">
                <a:cs typeface="Calibri"/>
              </a:rPr>
              <a:t> </a:t>
            </a:r>
            <a:r>
              <a:rPr sz="1200" dirty="0">
                <a:cs typeface="Calibri"/>
              </a:rPr>
              <a:t>16%</a:t>
            </a:r>
            <a:r>
              <a:rPr sz="1200" spc="10" dirty="0">
                <a:cs typeface="Calibri"/>
              </a:rPr>
              <a:t> </a:t>
            </a:r>
            <a:r>
              <a:rPr sz="1200" spc="-5" dirty="0">
                <a:cs typeface="Calibri"/>
              </a:rPr>
              <a:t>est</a:t>
            </a:r>
            <a:r>
              <a:rPr sz="1200" spc="10" dirty="0">
                <a:cs typeface="Calibri"/>
              </a:rPr>
              <a:t> </a:t>
            </a:r>
            <a:r>
              <a:rPr sz="1200" spc="-5" dirty="0">
                <a:cs typeface="Calibri"/>
              </a:rPr>
              <a:t>accordable.</a:t>
            </a:r>
            <a:endParaRPr sz="1200" dirty="0">
              <a:cs typeface="Calibri"/>
            </a:endParaRPr>
          </a:p>
          <a:p>
            <a:pPr marL="184785" marR="5080" indent="-172720">
              <a:lnSpc>
                <a:spcPct val="100000"/>
              </a:lnSpc>
              <a:buFont typeface="Arial"/>
              <a:buChar char="•"/>
              <a:tabLst>
                <a:tab pos="185420" algn="l"/>
              </a:tabLst>
            </a:pPr>
            <a:r>
              <a:rPr sz="1200" dirty="0">
                <a:solidFill>
                  <a:srgbClr val="FF0000"/>
                </a:solidFill>
                <a:cs typeface="Calibri"/>
              </a:rPr>
              <a:t>En</a:t>
            </a:r>
            <a:r>
              <a:rPr sz="1200" spc="30" dirty="0">
                <a:solidFill>
                  <a:srgbClr val="FF0000"/>
                </a:solidFill>
                <a:cs typeface="Calibri"/>
              </a:rPr>
              <a:t> </a:t>
            </a:r>
            <a:r>
              <a:rPr sz="1200" spc="-10" dirty="0">
                <a:solidFill>
                  <a:srgbClr val="FF0000"/>
                </a:solidFill>
                <a:cs typeface="Calibri"/>
              </a:rPr>
              <a:t>effectuant</a:t>
            </a:r>
            <a:r>
              <a:rPr sz="1200" spc="25" dirty="0">
                <a:solidFill>
                  <a:srgbClr val="FF0000"/>
                </a:solidFill>
                <a:cs typeface="Calibri"/>
              </a:rPr>
              <a:t> </a:t>
            </a:r>
            <a:r>
              <a:rPr sz="1200" dirty="0">
                <a:solidFill>
                  <a:srgbClr val="FF0000"/>
                </a:solidFill>
                <a:cs typeface="Calibri"/>
              </a:rPr>
              <a:t>le</a:t>
            </a:r>
            <a:r>
              <a:rPr sz="1200" spc="30" dirty="0">
                <a:solidFill>
                  <a:srgbClr val="FF0000"/>
                </a:solidFill>
                <a:cs typeface="Calibri"/>
              </a:rPr>
              <a:t> </a:t>
            </a:r>
            <a:r>
              <a:rPr sz="1200" dirty="0">
                <a:solidFill>
                  <a:srgbClr val="FF0000"/>
                </a:solidFill>
                <a:cs typeface="Calibri"/>
              </a:rPr>
              <a:t>même</a:t>
            </a:r>
            <a:r>
              <a:rPr sz="1200" spc="30" dirty="0">
                <a:solidFill>
                  <a:srgbClr val="FF0000"/>
                </a:solidFill>
                <a:cs typeface="Calibri"/>
              </a:rPr>
              <a:t> </a:t>
            </a:r>
            <a:r>
              <a:rPr sz="1200" spc="-5" dirty="0">
                <a:solidFill>
                  <a:srgbClr val="FF0000"/>
                </a:solidFill>
                <a:cs typeface="Calibri"/>
              </a:rPr>
              <a:t>calcul</a:t>
            </a:r>
            <a:r>
              <a:rPr sz="1200" spc="15" dirty="0">
                <a:solidFill>
                  <a:srgbClr val="FF0000"/>
                </a:solidFill>
                <a:cs typeface="Calibri"/>
              </a:rPr>
              <a:t> </a:t>
            </a:r>
            <a:r>
              <a:rPr sz="1200" dirty="0">
                <a:solidFill>
                  <a:srgbClr val="FF0000"/>
                </a:solidFill>
                <a:cs typeface="Calibri"/>
              </a:rPr>
              <a:t>que</a:t>
            </a:r>
            <a:r>
              <a:rPr sz="1200" spc="15" dirty="0">
                <a:solidFill>
                  <a:srgbClr val="FF0000"/>
                </a:solidFill>
                <a:cs typeface="Calibri"/>
              </a:rPr>
              <a:t> </a:t>
            </a:r>
            <a:r>
              <a:rPr sz="1200" spc="-5" dirty="0">
                <a:solidFill>
                  <a:srgbClr val="FF0000"/>
                </a:solidFill>
                <a:cs typeface="Calibri"/>
              </a:rPr>
              <a:t>pour</a:t>
            </a:r>
            <a:r>
              <a:rPr sz="1200" spc="30" dirty="0">
                <a:solidFill>
                  <a:srgbClr val="FF0000"/>
                </a:solidFill>
                <a:cs typeface="Calibri"/>
              </a:rPr>
              <a:t> </a:t>
            </a:r>
            <a:r>
              <a:rPr sz="1200" dirty="0">
                <a:solidFill>
                  <a:srgbClr val="FF0000"/>
                </a:solidFill>
                <a:cs typeface="Calibri"/>
              </a:rPr>
              <a:t>la</a:t>
            </a:r>
            <a:r>
              <a:rPr sz="1200" spc="25" dirty="0">
                <a:solidFill>
                  <a:srgbClr val="FF0000"/>
                </a:solidFill>
                <a:cs typeface="Calibri"/>
              </a:rPr>
              <a:t> </a:t>
            </a:r>
            <a:r>
              <a:rPr sz="1200" spc="-10" dirty="0">
                <a:solidFill>
                  <a:srgbClr val="FF0000"/>
                </a:solidFill>
                <a:cs typeface="Calibri"/>
              </a:rPr>
              <a:t>catégorie</a:t>
            </a:r>
            <a:r>
              <a:rPr sz="1200" spc="30" dirty="0">
                <a:solidFill>
                  <a:srgbClr val="FF0000"/>
                </a:solidFill>
                <a:cs typeface="Calibri"/>
              </a:rPr>
              <a:t> </a:t>
            </a:r>
            <a:r>
              <a:rPr sz="1200" dirty="0">
                <a:solidFill>
                  <a:srgbClr val="FF0000"/>
                </a:solidFill>
                <a:cs typeface="Calibri"/>
              </a:rPr>
              <a:t>1,</a:t>
            </a:r>
            <a:r>
              <a:rPr sz="1200" spc="25" dirty="0">
                <a:solidFill>
                  <a:srgbClr val="FF0000"/>
                </a:solidFill>
                <a:cs typeface="Calibri"/>
              </a:rPr>
              <a:t> </a:t>
            </a:r>
            <a:r>
              <a:rPr sz="1200" spc="-5" dirty="0">
                <a:solidFill>
                  <a:srgbClr val="FF0000"/>
                </a:solidFill>
                <a:cs typeface="Calibri"/>
              </a:rPr>
              <a:t>un</a:t>
            </a:r>
            <a:r>
              <a:rPr sz="1200" spc="30" dirty="0">
                <a:solidFill>
                  <a:srgbClr val="FF0000"/>
                </a:solidFill>
                <a:cs typeface="Calibri"/>
              </a:rPr>
              <a:t> </a:t>
            </a:r>
            <a:r>
              <a:rPr sz="1200" b="1" spc="-5" dirty="0">
                <a:solidFill>
                  <a:srgbClr val="FF0000"/>
                </a:solidFill>
                <a:cs typeface="Calibri"/>
              </a:rPr>
              <a:t>dépassement</a:t>
            </a:r>
            <a:r>
              <a:rPr sz="1200" b="1" spc="35" dirty="0">
                <a:solidFill>
                  <a:srgbClr val="FF0000"/>
                </a:solidFill>
                <a:cs typeface="Calibri"/>
              </a:rPr>
              <a:t> </a:t>
            </a:r>
            <a:r>
              <a:rPr sz="1200" b="1" dirty="0">
                <a:solidFill>
                  <a:srgbClr val="FF0000"/>
                </a:solidFill>
                <a:cs typeface="Calibri"/>
              </a:rPr>
              <a:t>de</a:t>
            </a:r>
            <a:r>
              <a:rPr sz="1200" b="1" spc="10" dirty="0">
                <a:solidFill>
                  <a:srgbClr val="FF0000"/>
                </a:solidFill>
                <a:cs typeface="Calibri"/>
              </a:rPr>
              <a:t> </a:t>
            </a:r>
            <a:r>
              <a:rPr sz="1200" b="1" dirty="0">
                <a:solidFill>
                  <a:srgbClr val="FF0000"/>
                </a:solidFill>
                <a:cs typeface="Calibri"/>
              </a:rPr>
              <a:t>5m</a:t>
            </a:r>
            <a:r>
              <a:rPr sz="1200" b="1" spc="20" dirty="0">
                <a:solidFill>
                  <a:srgbClr val="FF0000"/>
                </a:solidFill>
                <a:cs typeface="Calibri"/>
              </a:rPr>
              <a:t> </a:t>
            </a:r>
            <a:r>
              <a:rPr sz="1200" b="1" spc="-5" dirty="0">
                <a:solidFill>
                  <a:srgbClr val="FF0000"/>
                </a:solidFill>
                <a:cs typeface="Calibri"/>
              </a:rPr>
              <a:t>peut</a:t>
            </a:r>
            <a:r>
              <a:rPr sz="1200" b="1" spc="35" dirty="0">
                <a:solidFill>
                  <a:srgbClr val="FF0000"/>
                </a:solidFill>
                <a:cs typeface="Calibri"/>
              </a:rPr>
              <a:t> </a:t>
            </a:r>
            <a:r>
              <a:rPr sz="1200" b="1" spc="-5" dirty="0">
                <a:solidFill>
                  <a:srgbClr val="FF0000"/>
                </a:solidFill>
                <a:cs typeface="Calibri"/>
              </a:rPr>
              <a:t>être</a:t>
            </a:r>
            <a:r>
              <a:rPr sz="1200" b="1" spc="20" dirty="0">
                <a:solidFill>
                  <a:srgbClr val="FF0000"/>
                </a:solidFill>
                <a:cs typeface="Calibri"/>
              </a:rPr>
              <a:t> </a:t>
            </a:r>
            <a:r>
              <a:rPr sz="1200" b="1" spc="-10" dirty="0">
                <a:solidFill>
                  <a:srgbClr val="FF0000"/>
                </a:solidFill>
                <a:cs typeface="Calibri"/>
              </a:rPr>
              <a:t>accorder</a:t>
            </a:r>
            <a:r>
              <a:rPr sz="1200" b="1" spc="25" dirty="0">
                <a:solidFill>
                  <a:srgbClr val="FF0000"/>
                </a:solidFill>
                <a:cs typeface="Calibri"/>
              </a:rPr>
              <a:t> </a:t>
            </a:r>
            <a:r>
              <a:rPr sz="1200" b="1" dirty="0">
                <a:solidFill>
                  <a:srgbClr val="FF0000"/>
                </a:solidFill>
                <a:cs typeface="Calibri"/>
              </a:rPr>
              <a:t>à</a:t>
            </a:r>
            <a:r>
              <a:rPr sz="1200" b="1" spc="20" dirty="0">
                <a:solidFill>
                  <a:srgbClr val="FF0000"/>
                </a:solidFill>
                <a:cs typeface="Calibri"/>
              </a:rPr>
              <a:t> </a:t>
            </a:r>
            <a:r>
              <a:rPr sz="1200" b="1" spc="-15" dirty="0">
                <a:solidFill>
                  <a:srgbClr val="FF0000"/>
                </a:solidFill>
                <a:cs typeface="Calibri"/>
              </a:rPr>
              <a:t>l’exception</a:t>
            </a:r>
            <a:r>
              <a:rPr sz="1200" b="1" spc="40" dirty="0">
                <a:solidFill>
                  <a:srgbClr val="FF0000"/>
                </a:solidFill>
                <a:cs typeface="Calibri"/>
              </a:rPr>
              <a:t> </a:t>
            </a:r>
            <a:r>
              <a:rPr sz="1200" b="1" dirty="0">
                <a:solidFill>
                  <a:srgbClr val="FF0000"/>
                </a:solidFill>
                <a:cs typeface="Calibri"/>
              </a:rPr>
              <a:t>pour</a:t>
            </a:r>
            <a:r>
              <a:rPr sz="1200" b="1" spc="35" dirty="0">
                <a:solidFill>
                  <a:srgbClr val="FF0000"/>
                </a:solidFill>
                <a:cs typeface="Calibri"/>
              </a:rPr>
              <a:t> </a:t>
            </a:r>
            <a:r>
              <a:rPr sz="1200" b="1" dirty="0">
                <a:solidFill>
                  <a:srgbClr val="FF0000"/>
                </a:solidFill>
                <a:cs typeface="Calibri"/>
              </a:rPr>
              <a:t>le</a:t>
            </a:r>
            <a:r>
              <a:rPr sz="1200" b="1" spc="10" dirty="0">
                <a:solidFill>
                  <a:srgbClr val="FF0000"/>
                </a:solidFill>
                <a:cs typeface="Calibri"/>
              </a:rPr>
              <a:t> </a:t>
            </a:r>
            <a:r>
              <a:rPr sz="1200" b="1" spc="-10" dirty="0">
                <a:solidFill>
                  <a:srgbClr val="FF0000"/>
                </a:solidFill>
                <a:cs typeface="Calibri"/>
              </a:rPr>
              <a:t>train </a:t>
            </a:r>
            <a:r>
              <a:rPr sz="1200" b="1" spc="-5" dirty="0">
                <a:solidFill>
                  <a:srgbClr val="FF0000"/>
                </a:solidFill>
                <a:cs typeface="Calibri"/>
              </a:rPr>
              <a:t> routier</a:t>
            </a:r>
            <a:r>
              <a:rPr sz="1200" b="1" spc="-10" dirty="0">
                <a:solidFill>
                  <a:srgbClr val="FF0000"/>
                </a:solidFill>
                <a:cs typeface="Calibri"/>
              </a:rPr>
              <a:t> </a:t>
            </a:r>
            <a:r>
              <a:rPr sz="1200" b="1" dirty="0">
                <a:solidFill>
                  <a:srgbClr val="FF0000"/>
                </a:solidFill>
                <a:cs typeface="Calibri"/>
              </a:rPr>
              <a:t>pour</a:t>
            </a:r>
            <a:r>
              <a:rPr sz="1200" b="1" spc="10" dirty="0">
                <a:solidFill>
                  <a:srgbClr val="FF0000"/>
                </a:solidFill>
                <a:cs typeface="Calibri"/>
              </a:rPr>
              <a:t> </a:t>
            </a:r>
            <a:r>
              <a:rPr sz="1200" b="1" spc="-5" dirty="0">
                <a:solidFill>
                  <a:srgbClr val="FF0000"/>
                </a:solidFill>
                <a:cs typeface="Calibri"/>
              </a:rPr>
              <a:t>lequel</a:t>
            </a:r>
            <a:r>
              <a:rPr sz="1200" b="1" spc="10" dirty="0">
                <a:solidFill>
                  <a:srgbClr val="FF0000"/>
                </a:solidFill>
                <a:cs typeface="Calibri"/>
              </a:rPr>
              <a:t> </a:t>
            </a:r>
            <a:r>
              <a:rPr sz="1200" b="1" dirty="0">
                <a:solidFill>
                  <a:srgbClr val="FF0000"/>
                </a:solidFill>
                <a:cs typeface="Calibri"/>
              </a:rPr>
              <a:t>le </a:t>
            </a:r>
            <a:r>
              <a:rPr sz="1200" b="1" spc="-5" dirty="0">
                <a:solidFill>
                  <a:srgbClr val="FF0000"/>
                </a:solidFill>
                <a:cs typeface="Calibri"/>
              </a:rPr>
              <a:t>dépassement</a:t>
            </a:r>
            <a:r>
              <a:rPr sz="1200" b="1" spc="10" dirty="0">
                <a:solidFill>
                  <a:srgbClr val="FF0000"/>
                </a:solidFill>
                <a:cs typeface="Calibri"/>
              </a:rPr>
              <a:t> </a:t>
            </a:r>
            <a:r>
              <a:rPr sz="1200" b="1" dirty="0">
                <a:solidFill>
                  <a:srgbClr val="FF0000"/>
                </a:solidFill>
                <a:cs typeface="Calibri"/>
              </a:rPr>
              <a:t>de la</a:t>
            </a:r>
            <a:r>
              <a:rPr sz="1200" b="1" spc="-15" dirty="0">
                <a:solidFill>
                  <a:srgbClr val="FF0000"/>
                </a:solidFill>
                <a:cs typeface="Calibri"/>
              </a:rPr>
              <a:t> </a:t>
            </a:r>
            <a:r>
              <a:rPr sz="1200" b="1" spc="-10" dirty="0">
                <a:solidFill>
                  <a:srgbClr val="FF0000"/>
                </a:solidFill>
                <a:cs typeface="Calibri"/>
              </a:rPr>
              <a:t>charge</a:t>
            </a:r>
            <a:r>
              <a:rPr sz="1200" b="1" dirty="0">
                <a:solidFill>
                  <a:srgbClr val="FF0000"/>
                </a:solidFill>
                <a:cs typeface="Calibri"/>
              </a:rPr>
              <a:t> </a:t>
            </a:r>
            <a:r>
              <a:rPr sz="1200" b="1" spc="-10" dirty="0">
                <a:solidFill>
                  <a:srgbClr val="FF0000"/>
                </a:solidFill>
                <a:cs typeface="Calibri"/>
              </a:rPr>
              <a:t>est</a:t>
            </a:r>
            <a:r>
              <a:rPr sz="1200" b="1" spc="-5" dirty="0">
                <a:solidFill>
                  <a:srgbClr val="FF0000"/>
                </a:solidFill>
                <a:cs typeface="Calibri"/>
              </a:rPr>
              <a:t> limité</a:t>
            </a:r>
            <a:r>
              <a:rPr sz="1200" b="1" spc="-10" dirty="0">
                <a:solidFill>
                  <a:srgbClr val="FF0000"/>
                </a:solidFill>
                <a:cs typeface="Calibri"/>
              </a:rPr>
              <a:t> </a:t>
            </a:r>
            <a:r>
              <a:rPr sz="1200" b="1" dirty="0">
                <a:solidFill>
                  <a:srgbClr val="FF0000"/>
                </a:solidFill>
                <a:cs typeface="Calibri"/>
              </a:rPr>
              <a:t>à </a:t>
            </a:r>
            <a:r>
              <a:rPr sz="1200" b="1" spc="-5" dirty="0">
                <a:solidFill>
                  <a:srgbClr val="FF0000"/>
                </a:solidFill>
                <a:cs typeface="Calibri"/>
              </a:rPr>
              <a:t>2m.</a:t>
            </a:r>
            <a:endParaRPr sz="1200" dirty="0">
              <a:cs typeface="Calibri"/>
            </a:endParaRPr>
          </a:p>
          <a:p>
            <a:pPr marL="184785" indent="-172720">
              <a:lnSpc>
                <a:spcPct val="100000"/>
              </a:lnSpc>
              <a:buFont typeface="Arial"/>
              <a:buChar char="•"/>
              <a:tabLst>
                <a:tab pos="185420" algn="l"/>
              </a:tabLst>
            </a:pPr>
            <a:r>
              <a:rPr sz="1200" spc="-5" dirty="0">
                <a:cs typeface="Calibri"/>
              </a:rPr>
              <a:t>Obligation </a:t>
            </a:r>
            <a:r>
              <a:rPr sz="1200" spc="-15" dirty="0">
                <a:cs typeface="Calibri"/>
              </a:rPr>
              <a:t>d’effectuer</a:t>
            </a:r>
            <a:r>
              <a:rPr sz="1200" spc="-35" dirty="0">
                <a:cs typeface="Calibri"/>
              </a:rPr>
              <a:t> </a:t>
            </a:r>
            <a:r>
              <a:rPr sz="1200" dirty="0">
                <a:cs typeface="Calibri"/>
              </a:rPr>
              <a:t>au </a:t>
            </a:r>
            <a:r>
              <a:rPr sz="1200" spc="-5" dirty="0">
                <a:cs typeface="Calibri"/>
              </a:rPr>
              <a:t>préalable</a:t>
            </a:r>
            <a:r>
              <a:rPr sz="1200" spc="-20" dirty="0">
                <a:cs typeface="Calibri"/>
              </a:rPr>
              <a:t> </a:t>
            </a:r>
            <a:r>
              <a:rPr sz="1200" dirty="0">
                <a:cs typeface="Calibri"/>
              </a:rPr>
              <a:t>une</a:t>
            </a:r>
            <a:r>
              <a:rPr sz="1200" spc="-15" dirty="0">
                <a:cs typeface="Calibri"/>
              </a:rPr>
              <a:t> </a:t>
            </a:r>
            <a:r>
              <a:rPr sz="1200" spc="-5" dirty="0">
                <a:cs typeface="Calibri"/>
              </a:rPr>
              <a:t>reconnaissance</a:t>
            </a:r>
            <a:r>
              <a:rPr sz="1200" spc="5" dirty="0">
                <a:cs typeface="Calibri"/>
              </a:rPr>
              <a:t> </a:t>
            </a:r>
            <a:r>
              <a:rPr sz="1200" dirty="0">
                <a:cs typeface="Calibri"/>
              </a:rPr>
              <a:t>du</a:t>
            </a:r>
            <a:r>
              <a:rPr sz="1200" spc="-10" dirty="0">
                <a:cs typeface="Calibri"/>
              </a:rPr>
              <a:t> trajet</a:t>
            </a:r>
            <a:r>
              <a:rPr sz="1200" spc="-5" dirty="0">
                <a:cs typeface="Calibri"/>
              </a:rPr>
              <a:t> </a:t>
            </a:r>
            <a:r>
              <a:rPr sz="1200" dirty="0">
                <a:cs typeface="Calibri"/>
              </a:rPr>
              <a:t>à</a:t>
            </a:r>
            <a:r>
              <a:rPr sz="1200" spc="10" dirty="0">
                <a:cs typeface="Calibri"/>
              </a:rPr>
              <a:t> </a:t>
            </a:r>
            <a:r>
              <a:rPr sz="1200" spc="-5" dirty="0">
                <a:cs typeface="Calibri"/>
              </a:rPr>
              <a:t>emprunter</a:t>
            </a:r>
            <a:r>
              <a:rPr sz="1200" spc="-20" dirty="0">
                <a:cs typeface="Calibri"/>
              </a:rPr>
              <a:t> </a:t>
            </a:r>
            <a:r>
              <a:rPr sz="1200" dirty="0">
                <a:cs typeface="Calibri"/>
              </a:rPr>
              <a:t>;</a:t>
            </a:r>
          </a:p>
          <a:p>
            <a:pPr marL="184785" indent="-172720">
              <a:lnSpc>
                <a:spcPct val="100000"/>
              </a:lnSpc>
              <a:buFont typeface="Arial"/>
              <a:buChar char="•"/>
              <a:tabLst>
                <a:tab pos="185420" algn="l"/>
              </a:tabLst>
            </a:pPr>
            <a:r>
              <a:rPr sz="1200" spc="-5" dirty="0">
                <a:cs typeface="Calibri"/>
              </a:rPr>
              <a:t>Accompagnement</a:t>
            </a:r>
            <a:r>
              <a:rPr sz="1200" spc="10" dirty="0">
                <a:cs typeface="Calibri"/>
              </a:rPr>
              <a:t> </a:t>
            </a:r>
            <a:r>
              <a:rPr sz="1200" dirty="0">
                <a:cs typeface="Calibri"/>
              </a:rPr>
              <a:t>à</a:t>
            </a:r>
            <a:r>
              <a:rPr sz="1200" spc="10" dirty="0">
                <a:cs typeface="Calibri"/>
              </a:rPr>
              <a:t> </a:t>
            </a:r>
            <a:r>
              <a:rPr sz="1200" spc="-15" dirty="0">
                <a:cs typeface="Calibri"/>
              </a:rPr>
              <a:t>l’arrière</a:t>
            </a:r>
            <a:r>
              <a:rPr sz="1200" spc="-25" dirty="0">
                <a:cs typeface="Calibri"/>
              </a:rPr>
              <a:t> </a:t>
            </a:r>
            <a:r>
              <a:rPr sz="1200" dirty="0">
                <a:cs typeface="Calibri"/>
              </a:rPr>
              <a:t>par</a:t>
            </a:r>
            <a:r>
              <a:rPr sz="1200" spc="-10" dirty="0">
                <a:cs typeface="Calibri"/>
              </a:rPr>
              <a:t> </a:t>
            </a:r>
            <a:r>
              <a:rPr sz="1200" dirty="0">
                <a:cs typeface="Calibri"/>
              </a:rPr>
              <a:t>une</a:t>
            </a:r>
            <a:r>
              <a:rPr sz="1200" spc="-10" dirty="0">
                <a:cs typeface="Calibri"/>
              </a:rPr>
              <a:t> </a:t>
            </a:r>
            <a:r>
              <a:rPr sz="1200" spc="-5" dirty="0">
                <a:cs typeface="Calibri"/>
              </a:rPr>
              <a:t>voiture</a:t>
            </a:r>
            <a:r>
              <a:rPr sz="1200" spc="-10" dirty="0">
                <a:cs typeface="Calibri"/>
              </a:rPr>
              <a:t> </a:t>
            </a:r>
            <a:r>
              <a:rPr sz="1200" spc="-5" dirty="0">
                <a:cs typeface="Calibri"/>
              </a:rPr>
              <a:t>pilote</a:t>
            </a:r>
            <a:r>
              <a:rPr sz="1200" spc="-10" dirty="0">
                <a:cs typeface="Calibri"/>
              </a:rPr>
              <a:t> </a:t>
            </a:r>
            <a:r>
              <a:rPr sz="1200" dirty="0">
                <a:cs typeface="Calibri"/>
              </a:rPr>
              <a:t>dans</a:t>
            </a:r>
            <a:r>
              <a:rPr sz="1200" spc="-15" dirty="0">
                <a:cs typeface="Calibri"/>
              </a:rPr>
              <a:t> </a:t>
            </a:r>
            <a:r>
              <a:rPr sz="1200" dirty="0">
                <a:cs typeface="Calibri"/>
              </a:rPr>
              <a:t>le</a:t>
            </a:r>
            <a:r>
              <a:rPr sz="1200" spc="15" dirty="0">
                <a:cs typeface="Calibri"/>
              </a:rPr>
              <a:t> </a:t>
            </a:r>
            <a:r>
              <a:rPr sz="1200" spc="-10" dirty="0">
                <a:cs typeface="Calibri"/>
              </a:rPr>
              <a:t>cas</a:t>
            </a:r>
            <a:r>
              <a:rPr sz="1200" spc="20" dirty="0">
                <a:cs typeface="Calibri"/>
              </a:rPr>
              <a:t> </a:t>
            </a:r>
            <a:r>
              <a:rPr sz="1200" spc="-10" dirty="0">
                <a:cs typeface="Calibri"/>
              </a:rPr>
              <a:t>d’un</a:t>
            </a:r>
            <a:r>
              <a:rPr sz="1200" spc="-20" dirty="0">
                <a:cs typeface="Calibri"/>
              </a:rPr>
              <a:t> </a:t>
            </a:r>
            <a:r>
              <a:rPr sz="1200" spc="-5" dirty="0">
                <a:cs typeface="Calibri"/>
              </a:rPr>
              <a:t>dépassement</a:t>
            </a:r>
            <a:r>
              <a:rPr sz="1200" dirty="0">
                <a:cs typeface="Calibri"/>
              </a:rPr>
              <a:t> </a:t>
            </a:r>
            <a:r>
              <a:rPr sz="1200" spc="-5" dirty="0">
                <a:cs typeface="Calibri"/>
              </a:rPr>
              <a:t>arrière</a:t>
            </a:r>
            <a:r>
              <a:rPr sz="1200" spc="-10" dirty="0">
                <a:cs typeface="Calibri"/>
              </a:rPr>
              <a:t> </a:t>
            </a:r>
            <a:r>
              <a:rPr sz="1200" dirty="0">
                <a:cs typeface="Calibri"/>
              </a:rPr>
              <a:t>du</a:t>
            </a:r>
            <a:r>
              <a:rPr sz="1200" spc="-10" dirty="0">
                <a:cs typeface="Calibri"/>
              </a:rPr>
              <a:t> </a:t>
            </a:r>
            <a:r>
              <a:rPr sz="1200" spc="-5" dirty="0">
                <a:cs typeface="Calibri"/>
              </a:rPr>
              <a:t>chargement</a:t>
            </a:r>
            <a:r>
              <a:rPr sz="1200" spc="-20" dirty="0">
                <a:cs typeface="Calibri"/>
              </a:rPr>
              <a:t> </a:t>
            </a:r>
            <a:r>
              <a:rPr sz="1200" dirty="0">
                <a:cs typeface="Calibri"/>
              </a:rPr>
              <a:t>de</a:t>
            </a:r>
            <a:r>
              <a:rPr sz="1200" spc="5" dirty="0">
                <a:cs typeface="Calibri"/>
              </a:rPr>
              <a:t> </a:t>
            </a:r>
            <a:r>
              <a:rPr sz="1200" dirty="0">
                <a:cs typeface="Calibri"/>
              </a:rPr>
              <a:t>≥</a:t>
            </a:r>
            <a:r>
              <a:rPr sz="1200" spc="10" dirty="0">
                <a:cs typeface="Calibri"/>
              </a:rPr>
              <a:t> </a:t>
            </a:r>
            <a:r>
              <a:rPr sz="1200" dirty="0">
                <a:cs typeface="Calibri"/>
              </a:rPr>
              <a:t>3,50</a:t>
            </a:r>
            <a:r>
              <a:rPr sz="1200" spc="10" dirty="0">
                <a:cs typeface="Calibri"/>
              </a:rPr>
              <a:t> </a:t>
            </a:r>
            <a:r>
              <a:rPr sz="1200" spc="-5" dirty="0">
                <a:cs typeface="Calibri"/>
              </a:rPr>
              <a:t>mètres</a:t>
            </a:r>
            <a:r>
              <a:rPr sz="1200" spc="15" dirty="0">
                <a:cs typeface="Calibri"/>
              </a:rPr>
              <a:t> </a:t>
            </a:r>
            <a:r>
              <a:rPr sz="1200" dirty="0">
                <a:cs typeface="Calibri"/>
              </a:rPr>
              <a:t>;</a:t>
            </a:r>
          </a:p>
          <a:p>
            <a:pPr marL="184785" indent="-172720">
              <a:lnSpc>
                <a:spcPct val="100000"/>
              </a:lnSpc>
              <a:buFont typeface="Arial"/>
              <a:buChar char="•"/>
              <a:tabLst>
                <a:tab pos="185420" algn="l"/>
              </a:tabLst>
            </a:pPr>
            <a:r>
              <a:rPr sz="1200" spc="-5" dirty="0">
                <a:cs typeface="Calibri"/>
              </a:rPr>
              <a:t>Indication</a:t>
            </a:r>
            <a:r>
              <a:rPr sz="1200" spc="-30" dirty="0">
                <a:cs typeface="Calibri"/>
              </a:rPr>
              <a:t> </a:t>
            </a:r>
            <a:r>
              <a:rPr sz="1200" dirty="0">
                <a:cs typeface="Calibri"/>
              </a:rPr>
              <a:t>de</a:t>
            </a:r>
            <a:r>
              <a:rPr sz="1200" spc="-10" dirty="0">
                <a:cs typeface="Calibri"/>
              </a:rPr>
              <a:t> </a:t>
            </a:r>
            <a:r>
              <a:rPr sz="1200" dirty="0">
                <a:cs typeface="Calibri"/>
              </a:rPr>
              <a:t>la </a:t>
            </a:r>
            <a:r>
              <a:rPr sz="1200" spc="-5" dirty="0">
                <a:cs typeface="Calibri"/>
              </a:rPr>
              <a:t>nature</a:t>
            </a:r>
            <a:r>
              <a:rPr sz="1200" spc="-30" dirty="0">
                <a:cs typeface="Calibri"/>
              </a:rPr>
              <a:t> </a:t>
            </a:r>
            <a:r>
              <a:rPr sz="1200" dirty="0">
                <a:cs typeface="Calibri"/>
              </a:rPr>
              <a:t>indivisible</a:t>
            </a:r>
            <a:r>
              <a:rPr sz="1200" spc="-35" dirty="0">
                <a:cs typeface="Calibri"/>
              </a:rPr>
              <a:t> </a:t>
            </a:r>
            <a:r>
              <a:rPr sz="1200" dirty="0">
                <a:cs typeface="Calibri"/>
              </a:rPr>
              <a:t>du</a:t>
            </a:r>
            <a:r>
              <a:rPr sz="1200" spc="-25" dirty="0">
                <a:cs typeface="Calibri"/>
              </a:rPr>
              <a:t> </a:t>
            </a:r>
            <a:r>
              <a:rPr sz="1200" spc="-5" dirty="0">
                <a:cs typeface="Calibri"/>
              </a:rPr>
              <a:t>chargement.</a:t>
            </a:r>
            <a:endParaRPr sz="1200" dirty="0">
              <a:cs typeface="Calibri"/>
            </a:endParaRPr>
          </a:p>
          <a:p>
            <a:pPr>
              <a:lnSpc>
                <a:spcPct val="100000"/>
              </a:lnSpc>
            </a:pPr>
            <a:endParaRPr sz="1400" dirty="0">
              <a:latin typeface="Calibri"/>
              <a:cs typeface="Calibri"/>
            </a:endParaRPr>
          </a:p>
          <a:p>
            <a:pPr marL="12700">
              <a:lnSpc>
                <a:spcPct val="100000"/>
              </a:lnSpc>
              <a:spcBef>
                <a:spcPts val="1155"/>
              </a:spcBef>
            </a:pPr>
            <a:r>
              <a:rPr sz="1200" spc="5" dirty="0">
                <a:solidFill>
                  <a:srgbClr val="00AF50"/>
                </a:solidFill>
                <a:latin typeface="Calibri"/>
                <a:cs typeface="Calibri"/>
              </a:rPr>
              <a:t>N.b</a:t>
            </a:r>
            <a:r>
              <a:rPr sz="1200" spc="-25" dirty="0">
                <a:solidFill>
                  <a:srgbClr val="00AF50"/>
                </a:solidFill>
                <a:latin typeface="Calibri"/>
                <a:cs typeface="Calibri"/>
              </a:rPr>
              <a:t> </a:t>
            </a:r>
            <a:r>
              <a:rPr sz="1200" dirty="0">
                <a:solidFill>
                  <a:srgbClr val="00AF50"/>
                </a:solidFill>
                <a:latin typeface="Calibri"/>
                <a:cs typeface="Calibri"/>
              </a:rPr>
              <a:t>:</a:t>
            </a:r>
            <a:r>
              <a:rPr sz="1200" spc="-5" dirty="0">
                <a:solidFill>
                  <a:srgbClr val="00AF50"/>
                </a:solidFill>
                <a:latin typeface="Calibri"/>
                <a:cs typeface="Calibri"/>
              </a:rPr>
              <a:t> Un</a:t>
            </a:r>
            <a:r>
              <a:rPr sz="1200" spc="-10" dirty="0">
                <a:solidFill>
                  <a:srgbClr val="00AF50"/>
                </a:solidFill>
                <a:latin typeface="Calibri"/>
                <a:cs typeface="Calibri"/>
              </a:rPr>
              <a:t> </a:t>
            </a:r>
            <a:r>
              <a:rPr sz="1200" spc="-5" dirty="0">
                <a:solidFill>
                  <a:srgbClr val="00AF50"/>
                </a:solidFill>
                <a:latin typeface="Calibri"/>
                <a:cs typeface="Calibri"/>
              </a:rPr>
              <a:t>transport</a:t>
            </a:r>
            <a:r>
              <a:rPr sz="1200" spc="10" dirty="0">
                <a:solidFill>
                  <a:srgbClr val="00AF50"/>
                </a:solidFill>
                <a:latin typeface="Calibri"/>
                <a:cs typeface="Calibri"/>
              </a:rPr>
              <a:t> </a:t>
            </a:r>
            <a:r>
              <a:rPr sz="1200" spc="-5" dirty="0">
                <a:solidFill>
                  <a:srgbClr val="00AF50"/>
                </a:solidFill>
                <a:latin typeface="Calibri"/>
                <a:cs typeface="Calibri"/>
              </a:rPr>
              <a:t>de</a:t>
            </a:r>
            <a:r>
              <a:rPr sz="1200" dirty="0">
                <a:solidFill>
                  <a:srgbClr val="00AF50"/>
                </a:solidFill>
                <a:latin typeface="Calibri"/>
                <a:cs typeface="Calibri"/>
              </a:rPr>
              <a:t> </a:t>
            </a:r>
            <a:r>
              <a:rPr sz="1200" spc="-10" dirty="0">
                <a:solidFill>
                  <a:srgbClr val="00AF50"/>
                </a:solidFill>
                <a:latin typeface="Calibri"/>
                <a:cs typeface="Calibri"/>
              </a:rPr>
              <a:t>catégorie</a:t>
            </a:r>
            <a:r>
              <a:rPr sz="1200" spc="10" dirty="0">
                <a:solidFill>
                  <a:srgbClr val="00AF50"/>
                </a:solidFill>
                <a:latin typeface="Calibri"/>
                <a:cs typeface="Calibri"/>
              </a:rPr>
              <a:t> </a:t>
            </a:r>
            <a:r>
              <a:rPr sz="1200" dirty="0">
                <a:solidFill>
                  <a:srgbClr val="00AF50"/>
                </a:solidFill>
                <a:latin typeface="Calibri"/>
                <a:cs typeface="Calibri"/>
              </a:rPr>
              <a:t>2</a:t>
            </a:r>
            <a:r>
              <a:rPr sz="1200" spc="-10" dirty="0">
                <a:solidFill>
                  <a:srgbClr val="00AF50"/>
                </a:solidFill>
                <a:latin typeface="Calibri"/>
                <a:cs typeface="Calibri"/>
              </a:rPr>
              <a:t> </a:t>
            </a:r>
            <a:r>
              <a:rPr sz="1200" spc="-25" dirty="0">
                <a:solidFill>
                  <a:srgbClr val="00AF50"/>
                </a:solidFill>
                <a:latin typeface="Calibri"/>
                <a:cs typeface="Calibri"/>
              </a:rPr>
              <a:t>n’est</a:t>
            </a:r>
            <a:r>
              <a:rPr sz="1200" spc="10" dirty="0">
                <a:solidFill>
                  <a:srgbClr val="00AF50"/>
                </a:solidFill>
                <a:latin typeface="Calibri"/>
                <a:cs typeface="Calibri"/>
              </a:rPr>
              <a:t> </a:t>
            </a:r>
            <a:r>
              <a:rPr sz="1200" spc="-5" dirty="0">
                <a:solidFill>
                  <a:srgbClr val="00AF50"/>
                </a:solidFill>
                <a:latin typeface="Calibri"/>
                <a:cs typeface="Calibri"/>
              </a:rPr>
              <a:t>pas</a:t>
            </a:r>
            <a:r>
              <a:rPr sz="1200" spc="15" dirty="0">
                <a:solidFill>
                  <a:srgbClr val="00AF50"/>
                </a:solidFill>
                <a:latin typeface="Calibri"/>
                <a:cs typeface="Calibri"/>
              </a:rPr>
              <a:t> </a:t>
            </a:r>
            <a:r>
              <a:rPr sz="1200" spc="-5" dirty="0">
                <a:solidFill>
                  <a:srgbClr val="00AF50"/>
                </a:solidFill>
                <a:latin typeface="Calibri"/>
                <a:cs typeface="Calibri"/>
              </a:rPr>
              <a:t>soumis</a:t>
            </a:r>
            <a:r>
              <a:rPr sz="1200" spc="-15" dirty="0">
                <a:solidFill>
                  <a:srgbClr val="00AF50"/>
                </a:solidFill>
                <a:latin typeface="Calibri"/>
                <a:cs typeface="Calibri"/>
              </a:rPr>
              <a:t> </a:t>
            </a:r>
            <a:r>
              <a:rPr sz="1200" dirty="0">
                <a:solidFill>
                  <a:srgbClr val="00AF50"/>
                </a:solidFill>
                <a:latin typeface="Calibri"/>
                <a:cs typeface="Calibri"/>
              </a:rPr>
              <a:t>à </a:t>
            </a:r>
            <a:r>
              <a:rPr sz="1200" spc="-5" dirty="0">
                <a:solidFill>
                  <a:srgbClr val="00AF50"/>
                </a:solidFill>
                <a:latin typeface="Calibri"/>
                <a:cs typeface="Calibri"/>
              </a:rPr>
              <a:t>l’indication</a:t>
            </a:r>
            <a:r>
              <a:rPr sz="1200" spc="30" dirty="0">
                <a:solidFill>
                  <a:srgbClr val="00AF50"/>
                </a:solidFill>
                <a:latin typeface="Calibri"/>
                <a:cs typeface="Calibri"/>
              </a:rPr>
              <a:t> </a:t>
            </a:r>
            <a:r>
              <a:rPr sz="1200" spc="-15" dirty="0">
                <a:solidFill>
                  <a:srgbClr val="00AF50"/>
                </a:solidFill>
                <a:latin typeface="Calibri"/>
                <a:cs typeface="Calibri"/>
              </a:rPr>
              <a:t>d’un</a:t>
            </a:r>
            <a:r>
              <a:rPr sz="1200" spc="20" dirty="0">
                <a:solidFill>
                  <a:srgbClr val="00AF50"/>
                </a:solidFill>
                <a:latin typeface="Calibri"/>
                <a:cs typeface="Calibri"/>
              </a:rPr>
              <a:t> </a:t>
            </a:r>
            <a:r>
              <a:rPr sz="1200" spc="-5" dirty="0">
                <a:solidFill>
                  <a:srgbClr val="00AF50"/>
                </a:solidFill>
                <a:latin typeface="Calibri"/>
                <a:cs typeface="Calibri"/>
              </a:rPr>
              <a:t>itinéraire.</a:t>
            </a:r>
            <a:endParaRPr sz="1200" dirty="0">
              <a:latin typeface="Calibri"/>
              <a:cs typeface="Calibri"/>
            </a:endParaRPr>
          </a:p>
        </p:txBody>
      </p:sp>
      <p:pic>
        <p:nvPicPr>
          <p:cNvPr id="4" name="object 4"/>
          <p:cNvPicPr/>
          <p:nvPr/>
        </p:nvPicPr>
        <p:blipFill>
          <a:blip r:embed="rId2" cstate="print"/>
          <a:stretch>
            <a:fillRect/>
          </a:stretch>
        </p:blipFill>
        <p:spPr>
          <a:xfrm>
            <a:off x="396240" y="3438144"/>
            <a:ext cx="4175760" cy="1658111"/>
          </a:xfrm>
          <a:prstGeom prst="rect">
            <a:avLst/>
          </a:prstGeom>
        </p:spPr>
      </p:pic>
      <p:pic>
        <p:nvPicPr>
          <p:cNvPr id="5" name="object 5"/>
          <p:cNvPicPr/>
          <p:nvPr/>
        </p:nvPicPr>
        <p:blipFill>
          <a:blip r:embed="rId3" cstate="print"/>
          <a:stretch>
            <a:fillRect/>
          </a:stretch>
        </p:blipFill>
        <p:spPr>
          <a:xfrm>
            <a:off x="4788408" y="3553867"/>
            <a:ext cx="4072128" cy="1540864"/>
          </a:xfrm>
          <a:prstGeom prst="rect">
            <a:avLst/>
          </a:prstGeom>
        </p:spPr>
      </p:pic>
      <p:grpSp>
        <p:nvGrpSpPr>
          <p:cNvPr id="6" name="object 6"/>
          <p:cNvGrpSpPr/>
          <p:nvPr/>
        </p:nvGrpSpPr>
        <p:grpSpPr>
          <a:xfrm>
            <a:off x="2447544" y="5300471"/>
            <a:ext cx="4117975" cy="1295400"/>
            <a:chOff x="2447544" y="5300471"/>
            <a:chExt cx="4117975" cy="1295400"/>
          </a:xfrm>
        </p:grpSpPr>
        <p:pic>
          <p:nvPicPr>
            <p:cNvPr id="7" name="object 7"/>
            <p:cNvPicPr/>
            <p:nvPr/>
          </p:nvPicPr>
          <p:blipFill>
            <a:blip r:embed="rId4" cstate="print"/>
            <a:stretch>
              <a:fillRect/>
            </a:stretch>
          </p:blipFill>
          <p:spPr>
            <a:xfrm>
              <a:off x="2447544" y="5300471"/>
              <a:ext cx="3822191" cy="1295400"/>
            </a:xfrm>
            <a:prstGeom prst="rect">
              <a:avLst/>
            </a:prstGeom>
          </p:spPr>
        </p:pic>
        <p:sp>
          <p:nvSpPr>
            <p:cNvPr id="8" name="object 8"/>
            <p:cNvSpPr/>
            <p:nvPr/>
          </p:nvSpPr>
          <p:spPr>
            <a:xfrm>
              <a:off x="6272022" y="5670041"/>
              <a:ext cx="280670" cy="734695"/>
            </a:xfrm>
            <a:custGeom>
              <a:avLst/>
              <a:gdLst/>
              <a:ahLst/>
              <a:cxnLst/>
              <a:rect l="l" t="t" r="r" b="b"/>
              <a:pathLst>
                <a:path w="280670" h="734695">
                  <a:moveTo>
                    <a:pt x="280416" y="0"/>
                  </a:moveTo>
                  <a:lnTo>
                    <a:pt x="0" y="0"/>
                  </a:lnTo>
                  <a:lnTo>
                    <a:pt x="0" y="734568"/>
                  </a:lnTo>
                  <a:lnTo>
                    <a:pt x="280416" y="734568"/>
                  </a:lnTo>
                  <a:lnTo>
                    <a:pt x="280416" y="0"/>
                  </a:lnTo>
                  <a:close/>
                </a:path>
              </a:pathLst>
            </a:custGeom>
            <a:solidFill>
              <a:srgbClr val="BADFE2"/>
            </a:solidFill>
          </p:spPr>
          <p:txBody>
            <a:bodyPr wrap="square" lIns="0" tIns="0" rIns="0" bIns="0" rtlCol="0"/>
            <a:lstStyle/>
            <a:p>
              <a:endParaRPr/>
            </a:p>
          </p:txBody>
        </p:sp>
        <p:sp>
          <p:nvSpPr>
            <p:cNvPr id="9" name="object 9"/>
            <p:cNvSpPr/>
            <p:nvPr/>
          </p:nvSpPr>
          <p:spPr>
            <a:xfrm>
              <a:off x="6272022" y="5670041"/>
              <a:ext cx="280670" cy="734695"/>
            </a:xfrm>
            <a:custGeom>
              <a:avLst/>
              <a:gdLst/>
              <a:ahLst/>
              <a:cxnLst/>
              <a:rect l="l" t="t" r="r" b="b"/>
              <a:pathLst>
                <a:path w="280670" h="734695">
                  <a:moveTo>
                    <a:pt x="0" y="734568"/>
                  </a:moveTo>
                  <a:lnTo>
                    <a:pt x="280416" y="734568"/>
                  </a:lnTo>
                  <a:lnTo>
                    <a:pt x="280416" y="0"/>
                  </a:lnTo>
                  <a:lnTo>
                    <a:pt x="0" y="0"/>
                  </a:lnTo>
                  <a:lnTo>
                    <a:pt x="0" y="734568"/>
                  </a:lnTo>
                  <a:close/>
                </a:path>
              </a:pathLst>
            </a:custGeom>
            <a:ln w="25908">
              <a:solidFill>
                <a:srgbClr val="FF0000"/>
              </a:solidFill>
            </a:ln>
          </p:spPr>
          <p:txBody>
            <a:bodyPr wrap="square" lIns="0" tIns="0" rIns="0" bIns="0" rtlCol="0"/>
            <a:lstStyle/>
            <a:p>
              <a:endParaRPr/>
            </a:p>
          </p:txBody>
        </p:sp>
        <p:sp>
          <p:nvSpPr>
            <p:cNvPr id="10" name="object 10"/>
            <p:cNvSpPr/>
            <p:nvPr/>
          </p:nvSpPr>
          <p:spPr>
            <a:xfrm>
              <a:off x="6269735" y="5669279"/>
              <a:ext cx="281940" cy="735965"/>
            </a:xfrm>
            <a:custGeom>
              <a:avLst/>
              <a:gdLst/>
              <a:ahLst/>
              <a:cxnLst/>
              <a:rect l="l" t="t" r="r" b="b"/>
              <a:pathLst>
                <a:path w="281940" h="735964">
                  <a:moveTo>
                    <a:pt x="281559" y="0"/>
                  </a:moveTo>
                  <a:lnTo>
                    <a:pt x="0" y="735812"/>
                  </a:lnTo>
                </a:path>
                <a:path w="281940" h="735964">
                  <a:moveTo>
                    <a:pt x="0" y="0"/>
                  </a:moveTo>
                  <a:lnTo>
                    <a:pt x="281559" y="735812"/>
                  </a:lnTo>
                </a:path>
              </a:pathLst>
            </a:custGeom>
            <a:ln w="9144">
              <a:solidFill>
                <a:srgbClr val="FF0000"/>
              </a:solidFill>
            </a:ln>
          </p:spPr>
          <p:txBody>
            <a:bodyPr wrap="square" lIns="0" tIns="0" rIns="0" bIns="0" rtlCol="0"/>
            <a:lstStyle/>
            <a:p>
              <a:endParaRPr/>
            </a:p>
          </p:txBody>
        </p:sp>
      </p:gr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3" name="object 3"/>
          <p:cNvSpPr txBox="1"/>
          <p:nvPr/>
        </p:nvSpPr>
        <p:spPr>
          <a:xfrm>
            <a:off x="546303" y="872489"/>
            <a:ext cx="7907655" cy="2132330"/>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Calibri"/>
                <a:cs typeface="Calibri"/>
              </a:rPr>
              <a:t>Catégorie</a:t>
            </a:r>
            <a:r>
              <a:rPr sz="1400" b="1" u="sng" spc="-40" dirty="0">
                <a:uFill>
                  <a:solidFill>
                    <a:srgbClr val="000000"/>
                  </a:solidFill>
                </a:uFill>
                <a:latin typeface="Calibri"/>
                <a:cs typeface="Calibri"/>
              </a:rPr>
              <a:t> </a:t>
            </a:r>
            <a:r>
              <a:rPr sz="1400" b="1" u="sng" dirty="0">
                <a:uFill>
                  <a:solidFill>
                    <a:srgbClr val="000000"/>
                  </a:solidFill>
                </a:uFill>
                <a:latin typeface="Calibri"/>
                <a:cs typeface="Calibri"/>
              </a:rPr>
              <a:t>2</a:t>
            </a:r>
            <a:r>
              <a:rPr sz="1400" b="1" u="sng" spc="-10" dirty="0">
                <a:uFill>
                  <a:solidFill>
                    <a:srgbClr val="000000"/>
                  </a:solidFill>
                </a:uFill>
                <a:latin typeface="Calibri"/>
                <a:cs typeface="Calibri"/>
              </a:rPr>
              <a:t> </a:t>
            </a:r>
            <a:r>
              <a:rPr sz="1400" b="1" u="sng" dirty="0">
                <a:uFill>
                  <a:solidFill>
                    <a:srgbClr val="000000"/>
                  </a:solidFill>
                </a:uFill>
                <a:latin typeface="Calibri"/>
                <a:cs typeface="Calibri"/>
              </a:rPr>
              <a:t>– </a:t>
            </a:r>
            <a:r>
              <a:rPr sz="1400" b="1" u="sng" spc="-20" dirty="0">
                <a:uFill>
                  <a:solidFill>
                    <a:srgbClr val="000000"/>
                  </a:solidFill>
                </a:uFill>
                <a:latin typeface="Calibri"/>
                <a:cs typeface="Calibri"/>
              </a:rPr>
              <a:t>largeur,</a:t>
            </a:r>
            <a:r>
              <a:rPr sz="1400" b="1" u="sng" spc="-35" dirty="0">
                <a:uFill>
                  <a:solidFill>
                    <a:srgbClr val="000000"/>
                  </a:solidFill>
                </a:uFill>
                <a:latin typeface="Calibri"/>
                <a:cs typeface="Calibri"/>
              </a:rPr>
              <a:t> </a:t>
            </a:r>
            <a:r>
              <a:rPr sz="1400" b="1" u="sng" spc="-5" dirty="0">
                <a:uFill>
                  <a:solidFill>
                    <a:srgbClr val="000000"/>
                  </a:solidFill>
                </a:uFill>
                <a:latin typeface="Calibri"/>
                <a:cs typeface="Calibri"/>
              </a:rPr>
              <a:t>hauteur</a:t>
            </a:r>
            <a:r>
              <a:rPr sz="1400" b="1" u="sng" spc="-35" dirty="0">
                <a:uFill>
                  <a:solidFill>
                    <a:srgbClr val="000000"/>
                  </a:solidFill>
                </a:uFill>
                <a:latin typeface="Calibri"/>
                <a:cs typeface="Calibri"/>
              </a:rPr>
              <a:t> </a:t>
            </a:r>
            <a:r>
              <a:rPr sz="1400" b="1" u="sng" spc="-10" dirty="0">
                <a:uFill>
                  <a:solidFill>
                    <a:srgbClr val="000000"/>
                  </a:solidFill>
                </a:uFill>
                <a:latin typeface="Calibri"/>
                <a:cs typeface="Calibri"/>
              </a:rPr>
              <a:t>et </a:t>
            </a:r>
            <a:r>
              <a:rPr sz="1400" b="1" u="sng" dirty="0">
                <a:uFill>
                  <a:solidFill>
                    <a:srgbClr val="000000"/>
                  </a:solidFill>
                </a:uFill>
                <a:latin typeface="Calibri"/>
                <a:cs typeface="Calibri"/>
              </a:rPr>
              <a:t>masse</a:t>
            </a:r>
            <a:r>
              <a:rPr sz="1400" b="1" u="sng" spc="-20" dirty="0">
                <a:uFill>
                  <a:solidFill>
                    <a:srgbClr val="000000"/>
                  </a:solidFill>
                </a:uFill>
                <a:latin typeface="Calibri"/>
                <a:cs typeface="Calibri"/>
              </a:rPr>
              <a:t> </a:t>
            </a:r>
            <a:r>
              <a:rPr sz="1400" b="1" u="sng" spc="-5" dirty="0">
                <a:uFill>
                  <a:solidFill>
                    <a:srgbClr val="000000"/>
                  </a:solidFill>
                </a:uFill>
                <a:latin typeface="Calibri"/>
                <a:cs typeface="Calibri"/>
              </a:rPr>
              <a:t>maximale</a:t>
            </a:r>
            <a:r>
              <a:rPr sz="1400" b="1" u="sng" spc="-35" dirty="0">
                <a:uFill>
                  <a:solidFill>
                    <a:srgbClr val="000000"/>
                  </a:solidFill>
                </a:uFill>
                <a:latin typeface="Calibri"/>
                <a:cs typeface="Calibri"/>
              </a:rPr>
              <a:t> </a:t>
            </a:r>
            <a:r>
              <a:rPr sz="1400" b="1" u="sng" dirty="0">
                <a:uFill>
                  <a:solidFill>
                    <a:srgbClr val="000000"/>
                  </a:solidFill>
                </a:uFill>
                <a:latin typeface="Calibri"/>
                <a:cs typeface="Calibri"/>
              </a:rPr>
              <a:t>autorisée</a:t>
            </a:r>
            <a:endParaRPr sz="1400" dirty="0">
              <a:latin typeface="Calibri"/>
              <a:cs typeface="Calibri"/>
            </a:endParaRPr>
          </a:p>
          <a:p>
            <a:pPr>
              <a:lnSpc>
                <a:spcPct val="100000"/>
              </a:lnSpc>
              <a:spcBef>
                <a:spcPts val="45"/>
              </a:spcBef>
            </a:pPr>
            <a:endParaRPr sz="1550" dirty="0">
              <a:latin typeface="Calibri"/>
              <a:cs typeface="Calibri"/>
            </a:endParaRPr>
          </a:p>
          <a:p>
            <a:pPr marL="12700" marR="4313555">
              <a:lnSpc>
                <a:spcPct val="200000"/>
              </a:lnSpc>
            </a:pPr>
            <a:r>
              <a:rPr sz="1200" dirty="0">
                <a:latin typeface="Calibri"/>
                <a:cs typeface="Calibri"/>
              </a:rPr>
              <a:t>En</a:t>
            </a:r>
            <a:r>
              <a:rPr sz="1200" spc="-10" dirty="0">
                <a:latin typeface="Calibri"/>
                <a:cs typeface="Calibri"/>
              </a:rPr>
              <a:t> </a:t>
            </a:r>
            <a:r>
              <a:rPr sz="1200" spc="-5" dirty="0">
                <a:latin typeface="Calibri"/>
                <a:cs typeface="Calibri"/>
              </a:rPr>
              <a:t>ce</a:t>
            </a:r>
            <a:r>
              <a:rPr sz="1200" spc="15" dirty="0">
                <a:latin typeface="Calibri"/>
                <a:cs typeface="Calibri"/>
              </a:rPr>
              <a:t> </a:t>
            </a:r>
            <a:r>
              <a:rPr sz="1200" dirty="0">
                <a:latin typeface="Calibri"/>
                <a:cs typeface="Calibri"/>
              </a:rPr>
              <a:t>qui</a:t>
            </a:r>
            <a:r>
              <a:rPr sz="1200" spc="-20" dirty="0">
                <a:latin typeface="Calibri"/>
                <a:cs typeface="Calibri"/>
              </a:rPr>
              <a:t> </a:t>
            </a:r>
            <a:r>
              <a:rPr sz="1200" spc="-5" dirty="0">
                <a:latin typeface="Calibri"/>
                <a:cs typeface="Calibri"/>
              </a:rPr>
              <a:t>concerne </a:t>
            </a:r>
            <a:r>
              <a:rPr sz="1200" dirty="0">
                <a:latin typeface="Calibri"/>
                <a:cs typeface="Calibri"/>
              </a:rPr>
              <a:t>la</a:t>
            </a:r>
            <a:r>
              <a:rPr sz="1200" spc="-10" dirty="0">
                <a:latin typeface="Calibri"/>
                <a:cs typeface="Calibri"/>
              </a:rPr>
              <a:t> </a:t>
            </a:r>
            <a:r>
              <a:rPr sz="1200" spc="-20" dirty="0">
                <a:latin typeface="Calibri"/>
                <a:cs typeface="Calibri"/>
              </a:rPr>
              <a:t>largeur, </a:t>
            </a:r>
            <a:r>
              <a:rPr sz="1200" dirty="0">
                <a:latin typeface="Calibri"/>
                <a:cs typeface="Calibri"/>
              </a:rPr>
              <a:t>le </a:t>
            </a:r>
            <a:r>
              <a:rPr sz="1200" spc="-5" dirty="0">
                <a:latin typeface="Calibri"/>
                <a:cs typeface="Calibri"/>
              </a:rPr>
              <a:t>maximum</a:t>
            </a:r>
            <a:r>
              <a:rPr sz="1200" spc="5" dirty="0">
                <a:latin typeface="Calibri"/>
                <a:cs typeface="Calibri"/>
              </a:rPr>
              <a:t> </a:t>
            </a:r>
            <a:r>
              <a:rPr sz="1200" spc="-5" dirty="0">
                <a:latin typeface="Calibri"/>
                <a:cs typeface="Calibri"/>
              </a:rPr>
              <a:t>est</a:t>
            </a:r>
            <a:r>
              <a:rPr sz="1200" spc="10"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3,50</a:t>
            </a:r>
            <a:r>
              <a:rPr sz="1200" spc="5" dirty="0">
                <a:latin typeface="Calibri"/>
                <a:cs typeface="Calibri"/>
              </a:rPr>
              <a:t> </a:t>
            </a:r>
            <a:r>
              <a:rPr sz="1200" dirty="0">
                <a:latin typeface="Calibri"/>
                <a:cs typeface="Calibri"/>
              </a:rPr>
              <a:t>m. </a:t>
            </a:r>
            <a:r>
              <a:rPr sz="1200" spc="5" dirty="0">
                <a:latin typeface="Calibri"/>
                <a:cs typeface="Calibri"/>
              </a:rPr>
              <a:t> </a:t>
            </a:r>
            <a:r>
              <a:rPr sz="1200" dirty="0">
                <a:latin typeface="Calibri"/>
                <a:cs typeface="Calibri"/>
              </a:rPr>
              <a:t>En</a:t>
            </a:r>
            <a:r>
              <a:rPr sz="1200" spc="-10" dirty="0">
                <a:latin typeface="Calibri"/>
                <a:cs typeface="Calibri"/>
              </a:rPr>
              <a:t> </a:t>
            </a:r>
            <a:r>
              <a:rPr sz="1200" spc="-5" dirty="0">
                <a:latin typeface="Calibri"/>
                <a:cs typeface="Calibri"/>
              </a:rPr>
              <a:t>ce</a:t>
            </a:r>
            <a:r>
              <a:rPr sz="1200" spc="10" dirty="0">
                <a:latin typeface="Calibri"/>
                <a:cs typeface="Calibri"/>
              </a:rPr>
              <a:t> </a:t>
            </a:r>
            <a:r>
              <a:rPr sz="1200" dirty="0">
                <a:latin typeface="Calibri"/>
                <a:cs typeface="Calibri"/>
              </a:rPr>
              <a:t>qui</a:t>
            </a:r>
            <a:r>
              <a:rPr sz="1200" spc="-20" dirty="0">
                <a:latin typeface="Calibri"/>
                <a:cs typeface="Calibri"/>
              </a:rPr>
              <a:t> </a:t>
            </a:r>
            <a:r>
              <a:rPr sz="1200" spc="-5" dirty="0">
                <a:latin typeface="Calibri"/>
                <a:cs typeface="Calibri"/>
              </a:rPr>
              <a:t>concerne</a:t>
            </a:r>
            <a:r>
              <a:rPr sz="1200" spc="-10" dirty="0">
                <a:latin typeface="Calibri"/>
                <a:cs typeface="Calibri"/>
              </a:rPr>
              <a:t> </a:t>
            </a:r>
            <a:r>
              <a:rPr sz="1200" dirty="0">
                <a:latin typeface="Calibri"/>
                <a:cs typeface="Calibri"/>
              </a:rPr>
              <a:t>la</a:t>
            </a:r>
            <a:r>
              <a:rPr sz="1200" spc="-10" dirty="0">
                <a:latin typeface="Calibri"/>
                <a:cs typeface="Calibri"/>
              </a:rPr>
              <a:t> </a:t>
            </a:r>
            <a:r>
              <a:rPr sz="1200" spc="-15" dirty="0">
                <a:latin typeface="Calibri"/>
                <a:cs typeface="Calibri"/>
              </a:rPr>
              <a:t>hauteur,</a:t>
            </a:r>
            <a:r>
              <a:rPr sz="1200" spc="-35" dirty="0">
                <a:latin typeface="Calibri"/>
                <a:cs typeface="Calibri"/>
              </a:rPr>
              <a:t> </a:t>
            </a:r>
            <a:r>
              <a:rPr sz="1200" dirty="0">
                <a:latin typeface="Calibri"/>
                <a:cs typeface="Calibri"/>
              </a:rPr>
              <a:t>le</a:t>
            </a:r>
            <a:r>
              <a:rPr sz="1200" spc="-5" dirty="0">
                <a:latin typeface="Calibri"/>
                <a:cs typeface="Calibri"/>
              </a:rPr>
              <a:t> maximum</a:t>
            </a:r>
            <a:r>
              <a:rPr sz="1200" spc="10" dirty="0">
                <a:latin typeface="Calibri"/>
                <a:cs typeface="Calibri"/>
              </a:rPr>
              <a:t> </a:t>
            </a:r>
            <a:r>
              <a:rPr sz="1200" spc="-5" dirty="0">
                <a:latin typeface="Calibri"/>
                <a:cs typeface="Calibri"/>
              </a:rPr>
              <a:t>est </a:t>
            </a:r>
            <a:r>
              <a:rPr sz="1200" dirty="0">
                <a:latin typeface="Calibri"/>
                <a:cs typeface="Calibri"/>
              </a:rPr>
              <a:t>de</a:t>
            </a:r>
            <a:r>
              <a:rPr sz="1200" spc="-10" dirty="0">
                <a:latin typeface="Calibri"/>
                <a:cs typeface="Calibri"/>
              </a:rPr>
              <a:t> </a:t>
            </a:r>
            <a:r>
              <a:rPr sz="1200" dirty="0">
                <a:latin typeface="Calibri"/>
                <a:cs typeface="Calibri"/>
              </a:rPr>
              <a:t>4,50</a:t>
            </a:r>
            <a:r>
              <a:rPr sz="1200" spc="20" dirty="0">
                <a:latin typeface="Calibri"/>
                <a:cs typeface="Calibri"/>
              </a:rPr>
              <a:t> </a:t>
            </a:r>
            <a:r>
              <a:rPr sz="1200" dirty="0">
                <a:latin typeface="Calibri"/>
                <a:cs typeface="Calibri"/>
              </a:rPr>
              <a:t>m.</a:t>
            </a:r>
          </a:p>
          <a:p>
            <a:pPr>
              <a:lnSpc>
                <a:spcPct val="100000"/>
              </a:lnSpc>
              <a:spcBef>
                <a:spcPts val="40"/>
              </a:spcBef>
            </a:pPr>
            <a:endParaRPr sz="1200" dirty="0">
              <a:latin typeface="Calibri"/>
              <a:cs typeface="Calibri"/>
            </a:endParaRPr>
          </a:p>
          <a:p>
            <a:pPr marL="12700">
              <a:lnSpc>
                <a:spcPct val="100000"/>
              </a:lnSpc>
            </a:pPr>
            <a:r>
              <a:rPr sz="1200" spc="-5" dirty="0">
                <a:latin typeface="Calibri"/>
                <a:cs typeface="Calibri"/>
              </a:rPr>
              <a:t>La</a:t>
            </a:r>
            <a:r>
              <a:rPr sz="1200" spc="70" dirty="0">
                <a:latin typeface="Calibri"/>
                <a:cs typeface="Calibri"/>
              </a:rPr>
              <a:t> </a:t>
            </a:r>
            <a:r>
              <a:rPr sz="1200" dirty="0">
                <a:latin typeface="Calibri"/>
                <a:cs typeface="Calibri"/>
              </a:rPr>
              <a:t>masse</a:t>
            </a:r>
            <a:r>
              <a:rPr sz="1200" spc="85" dirty="0">
                <a:latin typeface="Calibri"/>
                <a:cs typeface="Calibri"/>
              </a:rPr>
              <a:t> </a:t>
            </a:r>
            <a:r>
              <a:rPr sz="1200" spc="-5" dirty="0">
                <a:latin typeface="Calibri"/>
                <a:cs typeface="Calibri"/>
              </a:rPr>
              <a:t>maximale</a:t>
            </a:r>
            <a:r>
              <a:rPr sz="1200" spc="80" dirty="0">
                <a:latin typeface="Calibri"/>
                <a:cs typeface="Calibri"/>
              </a:rPr>
              <a:t> </a:t>
            </a:r>
            <a:r>
              <a:rPr sz="1200" spc="-5" dirty="0">
                <a:latin typeface="Calibri"/>
                <a:cs typeface="Calibri"/>
              </a:rPr>
              <a:t>autorisée</a:t>
            </a:r>
            <a:r>
              <a:rPr sz="1200" spc="75" dirty="0">
                <a:latin typeface="Calibri"/>
                <a:cs typeface="Calibri"/>
              </a:rPr>
              <a:t> </a:t>
            </a:r>
            <a:r>
              <a:rPr sz="1200" spc="-5" dirty="0">
                <a:latin typeface="Calibri"/>
                <a:cs typeface="Calibri"/>
              </a:rPr>
              <a:t>du</a:t>
            </a:r>
            <a:r>
              <a:rPr sz="1200" spc="75" dirty="0">
                <a:latin typeface="Calibri"/>
                <a:cs typeface="Calibri"/>
              </a:rPr>
              <a:t> </a:t>
            </a:r>
            <a:r>
              <a:rPr sz="1200" spc="-5" dirty="0">
                <a:latin typeface="Calibri"/>
                <a:cs typeface="Calibri"/>
              </a:rPr>
              <a:t>véhicule</a:t>
            </a:r>
            <a:r>
              <a:rPr sz="1200" spc="75" dirty="0">
                <a:latin typeface="Calibri"/>
                <a:cs typeface="Calibri"/>
              </a:rPr>
              <a:t> </a:t>
            </a:r>
            <a:r>
              <a:rPr sz="1200" spc="-10" dirty="0">
                <a:latin typeface="Calibri"/>
                <a:cs typeface="Calibri"/>
              </a:rPr>
              <a:t>routier</a:t>
            </a:r>
            <a:r>
              <a:rPr sz="1200" spc="65" dirty="0">
                <a:latin typeface="Calibri"/>
                <a:cs typeface="Calibri"/>
              </a:rPr>
              <a:t> </a:t>
            </a:r>
            <a:r>
              <a:rPr sz="1200" dirty="0">
                <a:latin typeface="Calibri"/>
                <a:cs typeface="Calibri"/>
              </a:rPr>
              <a:t>ou</a:t>
            </a:r>
            <a:r>
              <a:rPr sz="1200" spc="75" dirty="0">
                <a:latin typeface="Calibri"/>
                <a:cs typeface="Calibri"/>
              </a:rPr>
              <a:t> </a:t>
            </a:r>
            <a:r>
              <a:rPr sz="1200" spc="-5" dirty="0">
                <a:latin typeface="Calibri"/>
                <a:cs typeface="Calibri"/>
              </a:rPr>
              <a:t>ensemble</a:t>
            </a:r>
            <a:r>
              <a:rPr sz="1200" spc="60" dirty="0">
                <a:latin typeface="Calibri"/>
                <a:cs typeface="Calibri"/>
              </a:rPr>
              <a:t> </a:t>
            </a:r>
            <a:r>
              <a:rPr sz="1200" dirty="0">
                <a:latin typeface="Calibri"/>
                <a:cs typeface="Calibri"/>
              </a:rPr>
              <a:t>de</a:t>
            </a:r>
            <a:r>
              <a:rPr sz="1200" spc="75" dirty="0">
                <a:latin typeface="Calibri"/>
                <a:cs typeface="Calibri"/>
              </a:rPr>
              <a:t> </a:t>
            </a:r>
            <a:r>
              <a:rPr sz="1200" spc="-5" dirty="0">
                <a:latin typeface="Calibri"/>
                <a:cs typeface="Calibri"/>
              </a:rPr>
              <a:t>véhicules</a:t>
            </a:r>
            <a:r>
              <a:rPr sz="1200" spc="85" dirty="0">
                <a:latin typeface="Calibri"/>
                <a:cs typeface="Calibri"/>
              </a:rPr>
              <a:t> </a:t>
            </a:r>
            <a:r>
              <a:rPr sz="1200" spc="-5" dirty="0">
                <a:latin typeface="Calibri"/>
                <a:cs typeface="Calibri"/>
              </a:rPr>
              <a:t>couplés</a:t>
            </a:r>
            <a:r>
              <a:rPr sz="1200" spc="70" dirty="0">
                <a:latin typeface="Calibri"/>
                <a:cs typeface="Calibri"/>
              </a:rPr>
              <a:t> </a:t>
            </a:r>
            <a:r>
              <a:rPr sz="1200" spc="-5" dirty="0">
                <a:latin typeface="Calibri"/>
                <a:cs typeface="Calibri"/>
              </a:rPr>
              <a:t>peut</a:t>
            </a:r>
            <a:r>
              <a:rPr sz="1200" spc="80" dirty="0">
                <a:latin typeface="Calibri"/>
                <a:cs typeface="Calibri"/>
              </a:rPr>
              <a:t> </a:t>
            </a:r>
            <a:r>
              <a:rPr sz="1200" spc="-10" dirty="0">
                <a:latin typeface="Calibri"/>
                <a:cs typeface="Calibri"/>
              </a:rPr>
              <a:t>être</a:t>
            </a:r>
            <a:r>
              <a:rPr sz="1200" spc="70" dirty="0">
                <a:latin typeface="Calibri"/>
                <a:cs typeface="Calibri"/>
              </a:rPr>
              <a:t> </a:t>
            </a:r>
            <a:r>
              <a:rPr sz="1200" spc="-10" dirty="0">
                <a:latin typeface="Calibri"/>
                <a:cs typeface="Calibri"/>
              </a:rPr>
              <a:t>supérieure</a:t>
            </a:r>
            <a:r>
              <a:rPr sz="1200" spc="75" dirty="0">
                <a:latin typeface="Calibri"/>
                <a:cs typeface="Calibri"/>
              </a:rPr>
              <a:t> </a:t>
            </a:r>
            <a:r>
              <a:rPr sz="1200" dirty="0">
                <a:latin typeface="Calibri"/>
                <a:cs typeface="Calibri"/>
              </a:rPr>
              <a:t>à</a:t>
            </a:r>
            <a:r>
              <a:rPr sz="1200" spc="75" dirty="0">
                <a:latin typeface="Calibri"/>
                <a:cs typeface="Calibri"/>
              </a:rPr>
              <a:t> </a:t>
            </a:r>
            <a:r>
              <a:rPr sz="1200" dirty="0">
                <a:latin typeface="Calibri"/>
                <a:cs typeface="Calibri"/>
              </a:rPr>
              <a:t>44,00</a:t>
            </a:r>
            <a:r>
              <a:rPr sz="1200" spc="70" dirty="0">
                <a:latin typeface="Calibri"/>
                <a:cs typeface="Calibri"/>
              </a:rPr>
              <a:t> </a:t>
            </a:r>
            <a:r>
              <a:rPr sz="1200" spc="-5" dirty="0">
                <a:latin typeface="Calibri"/>
                <a:cs typeface="Calibri"/>
              </a:rPr>
              <a:t>tonnes</a:t>
            </a:r>
            <a:r>
              <a:rPr sz="1200" spc="70" dirty="0">
                <a:latin typeface="Calibri"/>
                <a:cs typeface="Calibri"/>
              </a:rPr>
              <a:t> </a:t>
            </a:r>
            <a:r>
              <a:rPr sz="1200" dirty="0">
                <a:latin typeface="Calibri"/>
                <a:cs typeface="Calibri"/>
              </a:rPr>
              <a:t>sans</a:t>
            </a:r>
          </a:p>
          <a:p>
            <a:pPr marL="12700">
              <a:lnSpc>
                <a:spcPct val="100000"/>
              </a:lnSpc>
            </a:pPr>
            <a:r>
              <a:rPr sz="1200" dirty="0">
                <a:latin typeface="Calibri"/>
                <a:cs typeface="Calibri"/>
              </a:rPr>
              <a:t>pour</a:t>
            </a:r>
            <a:r>
              <a:rPr sz="1200" spc="-15" dirty="0">
                <a:latin typeface="Calibri"/>
                <a:cs typeface="Calibri"/>
              </a:rPr>
              <a:t> </a:t>
            </a:r>
            <a:r>
              <a:rPr sz="1200" spc="-5" dirty="0">
                <a:latin typeface="Calibri"/>
                <a:cs typeface="Calibri"/>
              </a:rPr>
              <a:t>autant</a:t>
            </a:r>
            <a:r>
              <a:rPr sz="1200" spc="-30" dirty="0">
                <a:latin typeface="Calibri"/>
                <a:cs typeface="Calibri"/>
              </a:rPr>
              <a:t> </a:t>
            </a:r>
            <a:r>
              <a:rPr sz="1200" dirty="0">
                <a:latin typeface="Calibri"/>
                <a:cs typeface="Calibri"/>
              </a:rPr>
              <a:t>dépasser une</a:t>
            </a:r>
            <a:r>
              <a:rPr sz="1200" spc="-15" dirty="0">
                <a:latin typeface="Calibri"/>
                <a:cs typeface="Calibri"/>
              </a:rPr>
              <a:t> </a:t>
            </a:r>
            <a:r>
              <a:rPr sz="1200" dirty="0">
                <a:latin typeface="Calibri"/>
                <a:cs typeface="Calibri"/>
              </a:rPr>
              <a:t>masse</a:t>
            </a:r>
            <a:r>
              <a:rPr sz="1200" spc="20" dirty="0">
                <a:latin typeface="Calibri"/>
                <a:cs typeface="Calibri"/>
              </a:rPr>
              <a:t> </a:t>
            </a:r>
            <a:r>
              <a:rPr sz="1200" spc="-5" dirty="0">
                <a:latin typeface="Calibri"/>
                <a:cs typeface="Calibri"/>
              </a:rPr>
              <a:t>maximale</a:t>
            </a:r>
            <a:r>
              <a:rPr sz="1200" spc="20"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80,00</a:t>
            </a:r>
            <a:r>
              <a:rPr sz="1200" spc="15" dirty="0">
                <a:latin typeface="Calibri"/>
                <a:cs typeface="Calibri"/>
              </a:rPr>
              <a:t> </a:t>
            </a:r>
            <a:r>
              <a:rPr sz="1200" spc="-5" dirty="0">
                <a:latin typeface="Calibri"/>
                <a:cs typeface="Calibri"/>
              </a:rPr>
              <a:t>tonnes.</a:t>
            </a:r>
            <a:r>
              <a:rPr sz="1200" spc="-20" dirty="0">
                <a:latin typeface="Calibri"/>
                <a:cs typeface="Calibri"/>
              </a:rPr>
              <a:t> </a:t>
            </a:r>
            <a:r>
              <a:rPr sz="1200" spc="-5" dirty="0">
                <a:latin typeface="Calibri"/>
                <a:cs typeface="Calibri"/>
              </a:rPr>
              <a:t>Le</a:t>
            </a:r>
            <a:r>
              <a:rPr sz="1200" spc="10" dirty="0">
                <a:latin typeface="Calibri"/>
                <a:cs typeface="Calibri"/>
              </a:rPr>
              <a:t> </a:t>
            </a:r>
            <a:r>
              <a:rPr sz="1200" spc="-5" dirty="0">
                <a:latin typeface="Calibri"/>
                <a:cs typeface="Calibri"/>
              </a:rPr>
              <a:t>véhicule</a:t>
            </a:r>
            <a:r>
              <a:rPr sz="1200" spc="-10" dirty="0">
                <a:latin typeface="Calibri"/>
                <a:cs typeface="Calibri"/>
              </a:rPr>
              <a:t> </a:t>
            </a:r>
            <a:r>
              <a:rPr sz="1200" dirty="0">
                <a:latin typeface="Calibri"/>
                <a:cs typeface="Calibri"/>
              </a:rPr>
              <a:t>isolé</a:t>
            </a:r>
            <a:r>
              <a:rPr sz="1200" spc="5" dirty="0">
                <a:latin typeface="Calibri"/>
                <a:cs typeface="Calibri"/>
              </a:rPr>
              <a:t> </a:t>
            </a:r>
            <a:r>
              <a:rPr sz="1200" dirty="0">
                <a:latin typeface="Calibri"/>
                <a:cs typeface="Calibri"/>
              </a:rPr>
              <a:t>à</a:t>
            </a:r>
            <a:r>
              <a:rPr sz="1200" spc="5" dirty="0">
                <a:latin typeface="Calibri"/>
                <a:cs typeface="Calibri"/>
              </a:rPr>
              <a:t> </a:t>
            </a:r>
            <a:r>
              <a:rPr sz="1200" dirty="0">
                <a:latin typeface="Calibri"/>
                <a:cs typeface="Calibri"/>
              </a:rPr>
              <a:t>5</a:t>
            </a:r>
            <a:r>
              <a:rPr sz="1200" spc="15" dirty="0">
                <a:latin typeface="Calibri"/>
                <a:cs typeface="Calibri"/>
              </a:rPr>
              <a:t> </a:t>
            </a:r>
            <a:r>
              <a:rPr sz="1200" dirty="0">
                <a:latin typeface="Calibri"/>
                <a:cs typeface="Calibri"/>
              </a:rPr>
              <a:t>essieux</a:t>
            </a:r>
            <a:r>
              <a:rPr sz="1200" spc="15" dirty="0">
                <a:latin typeface="Calibri"/>
                <a:cs typeface="Calibri"/>
              </a:rPr>
              <a:t> </a:t>
            </a:r>
            <a:r>
              <a:rPr sz="1200" spc="-5" dirty="0">
                <a:latin typeface="Calibri"/>
                <a:cs typeface="Calibri"/>
              </a:rPr>
              <a:t>est</a:t>
            </a:r>
            <a:r>
              <a:rPr sz="1200" spc="10" dirty="0">
                <a:latin typeface="Calibri"/>
                <a:cs typeface="Calibri"/>
              </a:rPr>
              <a:t> </a:t>
            </a:r>
            <a:r>
              <a:rPr sz="1200" spc="-5" dirty="0">
                <a:latin typeface="Calibri"/>
                <a:cs typeface="Calibri"/>
              </a:rPr>
              <a:t>limité</a:t>
            </a:r>
            <a:r>
              <a:rPr sz="1200" dirty="0">
                <a:latin typeface="Calibri"/>
                <a:cs typeface="Calibri"/>
              </a:rPr>
              <a:t> à</a:t>
            </a:r>
            <a:r>
              <a:rPr sz="1200" spc="5" dirty="0">
                <a:latin typeface="Calibri"/>
                <a:cs typeface="Calibri"/>
              </a:rPr>
              <a:t> </a:t>
            </a:r>
            <a:r>
              <a:rPr sz="1200" dirty="0">
                <a:latin typeface="Calibri"/>
                <a:cs typeface="Calibri"/>
              </a:rPr>
              <a:t>50</a:t>
            </a:r>
            <a:r>
              <a:rPr sz="1200" spc="10" dirty="0">
                <a:latin typeface="Calibri"/>
                <a:cs typeface="Calibri"/>
              </a:rPr>
              <a:t> </a:t>
            </a:r>
            <a:r>
              <a:rPr sz="1200" spc="-5" dirty="0">
                <a:latin typeface="Calibri"/>
                <a:cs typeface="Calibri"/>
              </a:rPr>
              <a:t>tonnes.</a:t>
            </a:r>
            <a:endParaRPr sz="1200" dirty="0">
              <a:latin typeface="Calibri"/>
              <a:cs typeface="Calibri"/>
            </a:endParaRPr>
          </a:p>
          <a:p>
            <a:pPr>
              <a:lnSpc>
                <a:spcPct val="100000"/>
              </a:lnSpc>
              <a:spcBef>
                <a:spcPts val="35"/>
              </a:spcBef>
            </a:pPr>
            <a:endParaRPr sz="1200" dirty="0">
              <a:latin typeface="Calibri"/>
              <a:cs typeface="Calibri"/>
            </a:endParaRPr>
          </a:p>
          <a:p>
            <a:pPr marL="12700">
              <a:lnSpc>
                <a:spcPct val="100000"/>
              </a:lnSpc>
            </a:pPr>
            <a:r>
              <a:rPr sz="1200" spc="-5" dirty="0">
                <a:latin typeface="Calibri"/>
                <a:cs typeface="Calibri"/>
              </a:rPr>
              <a:t>La</a:t>
            </a:r>
            <a:r>
              <a:rPr sz="1200" spc="-15" dirty="0">
                <a:latin typeface="Calibri"/>
                <a:cs typeface="Calibri"/>
              </a:rPr>
              <a:t> </a:t>
            </a:r>
            <a:r>
              <a:rPr sz="1200" dirty="0">
                <a:latin typeface="Calibri"/>
                <a:cs typeface="Calibri"/>
              </a:rPr>
              <a:t>masse</a:t>
            </a:r>
            <a:r>
              <a:rPr sz="1200" spc="25" dirty="0">
                <a:latin typeface="Calibri"/>
                <a:cs typeface="Calibri"/>
              </a:rPr>
              <a:t> </a:t>
            </a:r>
            <a:r>
              <a:rPr sz="1200" dirty="0">
                <a:latin typeface="Calibri"/>
                <a:cs typeface="Calibri"/>
              </a:rPr>
              <a:t>en</a:t>
            </a:r>
            <a:r>
              <a:rPr sz="1200" spc="-5" dirty="0">
                <a:latin typeface="Calibri"/>
                <a:cs typeface="Calibri"/>
              </a:rPr>
              <a:t> charge</a:t>
            </a:r>
            <a:r>
              <a:rPr sz="1200" spc="-20" dirty="0">
                <a:latin typeface="Calibri"/>
                <a:cs typeface="Calibri"/>
              </a:rPr>
              <a:t> </a:t>
            </a:r>
            <a:r>
              <a:rPr sz="1200" spc="-5" dirty="0">
                <a:latin typeface="Calibri"/>
                <a:cs typeface="Calibri"/>
              </a:rPr>
              <a:t>sur </a:t>
            </a:r>
            <a:r>
              <a:rPr sz="1200" dirty="0">
                <a:latin typeface="Calibri"/>
                <a:cs typeface="Calibri"/>
              </a:rPr>
              <a:t>les</a:t>
            </a:r>
            <a:r>
              <a:rPr sz="1200" spc="10" dirty="0">
                <a:latin typeface="Calibri"/>
                <a:cs typeface="Calibri"/>
              </a:rPr>
              <a:t> </a:t>
            </a:r>
            <a:r>
              <a:rPr sz="1200" dirty="0">
                <a:latin typeface="Calibri"/>
                <a:cs typeface="Calibri"/>
              </a:rPr>
              <a:t>essieux</a:t>
            </a:r>
            <a:r>
              <a:rPr sz="1200" spc="5" dirty="0">
                <a:latin typeface="Calibri"/>
                <a:cs typeface="Calibri"/>
              </a:rPr>
              <a:t> </a:t>
            </a:r>
            <a:r>
              <a:rPr sz="1200" dirty="0">
                <a:latin typeface="Calibri"/>
                <a:cs typeface="Calibri"/>
              </a:rPr>
              <a:t>ne</a:t>
            </a:r>
            <a:r>
              <a:rPr sz="1200" spc="-5" dirty="0">
                <a:latin typeface="Calibri"/>
                <a:cs typeface="Calibri"/>
              </a:rPr>
              <a:t> </a:t>
            </a:r>
            <a:r>
              <a:rPr sz="1200" dirty="0">
                <a:latin typeface="Calibri"/>
                <a:cs typeface="Calibri"/>
              </a:rPr>
              <a:t>peut</a:t>
            </a:r>
            <a:r>
              <a:rPr sz="1200" spc="-30" dirty="0">
                <a:latin typeface="Calibri"/>
                <a:cs typeface="Calibri"/>
              </a:rPr>
              <a:t> </a:t>
            </a:r>
            <a:r>
              <a:rPr sz="1200" dirty="0">
                <a:latin typeface="Calibri"/>
                <a:cs typeface="Calibri"/>
              </a:rPr>
              <a:t>pas</a:t>
            </a:r>
            <a:r>
              <a:rPr sz="1200" spc="5" dirty="0">
                <a:latin typeface="Calibri"/>
                <a:cs typeface="Calibri"/>
              </a:rPr>
              <a:t> </a:t>
            </a:r>
            <a:r>
              <a:rPr sz="1200" dirty="0">
                <a:latin typeface="Calibri"/>
                <a:cs typeface="Calibri"/>
              </a:rPr>
              <a:t>dépasser</a:t>
            </a:r>
            <a:r>
              <a:rPr sz="1200" spc="-20" dirty="0">
                <a:latin typeface="Calibri"/>
                <a:cs typeface="Calibri"/>
              </a:rPr>
              <a:t> </a:t>
            </a:r>
            <a:r>
              <a:rPr sz="1200" dirty="0">
                <a:latin typeface="Calibri"/>
                <a:cs typeface="Calibri"/>
              </a:rPr>
              <a:t>12 </a:t>
            </a:r>
            <a:r>
              <a:rPr sz="1200" spc="-5" dirty="0">
                <a:latin typeface="Calibri"/>
                <a:cs typeface="Calibri"/>
              </a:rPr>
              <a:t>tonnes.</a:t>
            </a:r>
            <a:endParaRPr sz="1200" dirty="0">
              <a:latin typeface="Calibri"/>
              <a:cs typeface="Calibri"/>
            </a:endParaRPr>
          </a:p>
        </p:txBody>
      </p:sp>
      <p:pic>
        <p:nvPicPr>
          <p:cNvPr id="5" name="object 5"/>
          <p:cNvPicPr/>
          <p:nvPr/>
        </p:nvPicPr>
        <p:blipFill>
          <a:blip r:embed="rId2" cstate="print"/>
          <a:stretch>
            <a:fillRect/>
          </a:stretch>
        </p:blipFill>
        <p:spPr>
          <a:xfrm>
            <a:off x="4456176" y="3717035"/>
            <a:ext cx="1427988" cy="1621536"/>
          </a:xfrm>
          <a:prstGeom prst="rect">
            <a:avLst/>
          </a:prstGeom>
        </p:spPr>
      </p:pic>
      <p:pic>
        <p:nvPicPr>
          <p:cNvPr id="6" name="object 6"/>
          <p:cNvPicPr/>
          <p:nvPr/>
        </p:nvPicPr>
        <p:blipFill>
          <a:blip r:embed="rId3" cstate="print"/>
          <a:stretch>
            <a:fillRect/>
          </a:stretch>
        </p:blipFill>
        <p:spPr>
          <a:xfrm>
            <a:off x="6371844" y="3788664"/>
            <a:ext cx="720851" cy="1452372"/>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31</a:t>
            </a:fld>
            <a:endParaRPr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819" y="3412748"/>
            <a:ext cx="1957850" cy="23022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455993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Exceptions</a:t>
            </a:r>
            <a:r>
              <a:rPr sz="2400" spc="-35" dirty="0">
                <a:solidFill>
                  <a:srgbClr val="ED0000"/>
                </a:solidFill>
              </a:rPr>
              <a:t> </a:t>
            </a:r>
            <a:r>
              <a:rPr sz="2400" spc="-5" dirty="0">
                <a:solidFill>
                  <a:srgbClr val="ED0000"/>
                </a:solidFill>
              </a:rPr>
              <a:t>pour</a:t>
            </a:r>
            <a:r>
              <a:rPr sz="2400" spc="-15" dirty="0">
                <a:solidFill>
                  <a:srgbClr val="ED0000"/>
                </a:solidFill>
              </a:rPr>
              <a:t> </a:t>
            </a:r>
            <a:r>
              <a:rPr sz="2400" dirty="0">
                <a:solidFill>
                  <a:srgbClr val="ED0000"/>
                </a:solidFill>
              </a:rPr>
              <a:t>engins</a:t>
            </a:r>
            <a:r>
              <a:rPr sz="2400" spc="-10" dirty="0">
                <a:solidFill>
                  <a:srgbClr val="ED0000"/>
                </a:solidFill>
              </a:rPr>
              <a:t> </a:t>
            </a:r>
            <a:r>
              <a:rPr sz="2400" spc="-5" dirty="0">
                <a:solidFill>
                  <a:srgbClr val="ED0000"/>
                </a:solidFill>
              </a:rPr>
              <a:t>de</a:t>
            </a:r>
            <a:r>
              <a:rPr sz="2400" spc="-10" dirty="0">
                <a:solidFill>
                  <a:srgbClr val="ED0000"/>
                </a:solidFill>
              </a:rPr>
              <a:t> </a:t>
            </a:r>
            <a:r>
              <a:rPr sz="2400" spc="-5" dirty="0">
                <a:solidFill>
                  <a:srgbClr val="ED0000"/>
                </a:solidFill>
              </a:rPr>
              <a:t>génie </a:t>
            </a:r>
            <a:r>
              <a:rPr sz="2400" dirty="0">
                <a:solidFill>
                  <a:srgbClr val="ED0000"/>
                </a:solidFill>
              </a:rPr>
              <a:t>civil</a:t>
            </a:r>
            <a:endParaRPr sz="2400"/>
          </a:p>
        </p:txBody>
      </p:sp>
      <p:sp>
        <p:nvSpPr>
          <p:cNvPr id="3" name="object 3"/>
          <p:cNvSpPr txBox="1"/>
          <p:nvPr/>
        </p:nvSpPr>
        <p:spPr>
          <a:xfrm>
            <a:off x="330200" y="664845"/>
            <a:ext cx="6604000" cy="1062470"/>
          </a:xfrm>
          <a:prstGeom prst="rect">
            <a:avLst/>
          </a:prstGeom>
        </p:spPr>
        <p:txBody>
          <a:bodyPr vert="horz" wrap="square" lIns="0" tIns="13335" rIns="0" bIns="0" rtlCol="0">
            <a:spAutoFit/>
          </a:bodyPr>
          <a:lstStyle/>
          <a:p>
            <a:pPr marL="15240" marR="5080">
              <a:lnSpc>
                <a:spcPct val="100000"/>
              </a:lnSpc>
              <a:spcBef>
                <a:spcPts val="105"/>
              </a:spcBef>
            </a:pPr>
            <a:r>
              <a:rPr sz="1400" b="1" spc="-15" dirty="0">
                <a:latin typeface="Calibri"/>
                <a:cs typeface="Calibri"/>
              </a:rPr>
              <a:t>Transport </a:t>
            </a:r>
            <a:r>
              <a:rPr sz="1400" b="1" spc="-5" dirty="0">
                <a:latin typeface="Calibri"/>
                <a:cs typeface="Calibri"/>
              </a:rPr>
              <a:t>d’un engin </a:t>
            </a:r>
            <a:r>
              <a:rPr sz="1400" b="1" dirty="0">
                <a:latin typeface="Calibri"/>
                <a:cs typeface="Calibri"/>
              </a:rPr>
              <a:t>de </a:t>
            </a:r>
            <a:r>
              <a:rPr sz="1400" b="1" spc="-5" dirty="0">
                <a:latin typeface="Calibri"/>
                <a:cs typeface="Calibri"/>
              </a:rPr>
              <a:t>génie civil </a:t>
            </a:r>
            <a:r>
              <a:rPr sz="1400" b="1" spc="-10" dirty="0">
                <a:latin typeface="Calibri"/>
                <a:cs typeface="Calibri"/>
              </a:rPr>
              <a:t>moyennant </a:t>
            </a:r>
            <a:r>
              <a:rPr sz="1400" b="1" dirty="0">
                <a:latin typeface="Calibri"/>
                <a:cs typeface="Calibri"/>
              </a:rPr>
              <a:t>un </a:t>
            </a:r>
            <a:r>
              <a:rPr sz="1400" b="1" spc="-5" dirty="0" err="1">
                <a:latin typeface="Calibri"/>
                <a:cs typeface="Calibri"/>
              </a:rPr>
              <a:t>véhicule</a:t>
            </a:r>
            <a:r>
              <a:rPr sz="1400" b="1" spc="-5" dirty="0">
                <a:latin typeface="Calibri"/>
                <a:cs typeface="Calibri"/>
              </a:rPr>
              <a:t> </a:t>
            </a:r>
            <a:r>
              <a:rPr lang="fr-FR" sz="1400" b="1" spc="-5" dirty="0" smtClean="0">
                <a:latin typeface="Calibri"/>
                <a:cs typeface="Calibri"/>
              </a:rPr>
              <a:t>conforme</a:t>
            </a:r>
            <a:r>
              <a:rPr sz="1400" b="1" spc="-5" dirty="0" smtClean="0">
                <a:latin typeface="Calibri"/>
                <a:cs typeface="Calibri"/>
              </a:rPr>
              <a:t> </a:t>
            </a:r>
            <a:r>
              <a:rPr sz="1400" b="1" dirty="0">
                <a:latin typeface="Calibri"/>
                <a:cs typeface="Calibri"/>
              </a:rPr>
              <a:t>au</a:t>
            </a:r>
            <a:r>
              <a:rPr lang="en-US" sz="1400" b="1" dirty="0">
                <a:latin typeface="Calibri"/>
                <a:cs typeface="Calibri"/>
              </a:rPr>
              <a:t>x</a:t>
            </a:r>
            <a:r>
              <a:rPr sz="1400" b="1" dirty="0">
                <a:latin typeface="Calibri"/>
                <a:cs typeface="Calibri"/>
              </a:rPr>
              <a:t> prescriptions du </a:t>
            </a:r>
            <a:r>
              <a:rPr sz="1400" b="1" spc="-305" dirty="0">
                <a:latin typeface="Calibri"/>
                <a:cs typeface="Calibri"/>
              </a:rPr>
              <a:t> </a:t>
            </a:r>
            <a:r>
              <a:rPr sz="1400" b="1" spc="-5" dirty="0">
                <a:latin typeface="Calibri"/>
                <a:cs typeface="Calibri"/>
              </a:rPr>
              <a:t>Code</a:t>
            </a:r>
            <a:r>
              <a:rPr sz="1400" b="1" spc="-20" dirty="0">
                <a:latin typeface="Calibri"/>
                <a:cs typeface="Calibri"/>
              </a:rPr>
              <a:t> </a:t>
            </a:r>
            <a:r>
              <a:rPr sz="1400" b="1" dirty="0">
                <a:latin typeface="Calibri"/>
                <a:cs typeface="Calibri"/>
              </a:rPr>
              <a:t>de</a:t>
            </a:r>
            <a:r>
              <a:rPr sz="1400" b="1" spc="-10" dirty="0">
                <a:latin typeface="Calibri"/>
                <a:cs typeface="Calibri"/>
              </a:rPr>
              <a:t> </a:t>
            </a:r>
            <a:r>
              <a:rPr sz="1400" b="1" dirty="0">
                <a:latin typeface="Calibri"/>
                <a:cs typeface="Calibri"/>
              </a:rPr>
              <a:t>la</a:t>
            </a:r>
            <a:r>
              <a:rPr sz="1400" b="1" spc="-10" dirty="0">
                <a:latin typeface="Calibri"/>
                <a:cs typeface="Calibri"/>
              </a:rPr>
              <a:t> </a:t>
            </a:r>
            <a:r>
              <a:rPr sz="1400" b="1" spc="-5" dirty="0">
                <a:latin typeface="Calibri"/>
                <a:cs typeface="Calibri"/>
              </a:rPr>
              <a:t>route</a:t>
            </a:r>
            <a:r>
              <a:rPr sz="1400" b="1" spc="-35" dirty="0">
                <a:latin typeface="Calibri"/>
                <a:cs typeface="Calibri"/>
              </a:rPr>
              <a:t> </a:t>
            </a:r>
            <a:r>
              <a:rPr sz="1400" b="1" spc="-15" dirty="0">
                <a:latin typeface="Calibri"/>
                <a:cs typeface="Calibri"/>
              </a:rPr>
              <a:t>avec</a:t>
            </a:r>
            <a:r>
              <a:rPr sz="1400" b="1" spc="-10" dirty="0">
                <a:latin typeface="Calibri"/>
                <a:cs typeface="Calibri"/>
              </a:rPr>
              <a:t> </a:t>
            </a:r>
            <a:r>
              <a:rPr sz="1400" b="1" spc="-5" dirty="0">
                <a:latin typeface="Calibri"/>
                <a:cs typeface="Calibri"/>
              </a:rPr>
              <a:t>autorisation</a:t>
            </a:r>
            <a:r>
              <a:rPr sz="1400" b="1" spc="-25" dirty="0">
                <a:latin typeface="Calibri"/>
                <a:cs typeface="Calibri"/>
              </a:rPr>
              <a:t> </a:t>
            </a:r>
            <a:r>
              <a:rPr sz="1400" b="1" spc="-5" dirty="0">
                <a:solidFill>
                  <a:srgbClr val="CC6600"/>
                </a:solidFill>
                <a:latin typeface="Calibri"/>
                <a:cs typeface="Calibri"/>
              </a:rPr>
              <a:t>catégorie</a:t>
            </a:r>
            <a:r>
              <a:rPr sz="1400" b="1" spc="-10" dirty="0">
                <a:solidFill>
                  <a:srgbClr val="CC6600"/>
                </a:solidFill>
                <a:latin typeface="Calibri"/>
                <a:cs typeface="Calibri"/>
              </a:rPr>
              <a:t> </a:t>
            </a:r>
            <a:r>
              <a:rPr sz="1400" b="1" dirty="0">
                <a:solidFill>
                  <a:srgbClr val="CC6600"/>
                </a:solidFill>
                <a:latin typeface="Calibri"/>
                <a:cs typeface="Calibri"/>
              </a:rPr>
              <a:t>2</a:t>
            </a:r>
            <a:r>
              <a:rPr sz="1400" b="1" spc="-30" dirty="0">
                <a:solidFill>
                  <a:srgbClr val="CC6600"/>
                </a:solidFill>
                <a:latin typeface="Calibri"/>
                <a:cs typeface="Calibri"/>
              </a:rPr>
              <a:t> </a:t>
            </a:r>
            <a:r>
              <a:rPr sz="1400" b="1" u="sng" spc="-15" dirty="0">
                <a:uFill>
                  <a:solidFill>
                    <a:srgbClr val="000000"/>
                  </a:solidFill>
                </a:uFill>
                <a:latin typeface="Calibri"/>
                <a:cs typeface="Calibri"/>
              </a:rPr>
              <a:t>avec</a:t>
            </a:r>
            <a:r>
              <a:rPr sz="1400" b="1" spc="-10" dirty="0">
                <a:latin typeface="Calibri"/>
                <a:cs typeface="Calibri"/>
              </a:rPr>
              <a:t> </a:t>
            </a:r>
            <a:r>
              <a:rPr sz="1400" b="1" spc="-5" dirty="0">
                <a:latin typeface="Calibri"/>
                <a:cs typeface="Calibri"/>
              </a:rPr>
              <a:t>itinéraire</a:t>
            </a:r>
            <a:r>
              <a:rPr sz="1400" b="1" spc="-35" dirty="0">
                <a:latin typeface="Calibri"/>
                <a:cs typeface="Calibri"/>
              </a:rPr>
              <a:t> </a:t>
            </a:r>
            <a:r>
              <a:rPr sz="1400" b="1" spc="-10" dirty="0">
                <a:latin typeface="Calibri"/>
                <a:cs typeface="Calibri"/>
              </a:rPr>
              <a:t>et</a:t>
            </a:r>
            <a:r>
              <a:rPr sz="1400" b="1" u="sng" spc="-5" dirty="0">
                <a:uFill>
                  <a:solidFill>
                    <a:srgbClr val="000000"/>
                  </a:solidFill>
                </a:uFill>
                <a:latin typeface="Calibri"/>
                <a:cs typeface="Calibri"/>
              </a:rPr>
              <a:t> </a:t>
            </a:r>
            <a:r>
              <a:rPr sz="1400" b="1" u="sng" spc="-15" dirty="0">
                <a:uFill>
                  <a:solidFill>
                    <a:srgbClr val="000000"/>
                  </a:solidFill>
                </a:uFill>
                <a:latin typeface="Calibri"/>
                <a:cs typeface="Calibri"/>
              </a:rPr>
              <a:t>avec</a:t>
            </a:r>
            <a:r>
              <a:rPr sz="1400" b="1" spc="-10" dirty="0">
                <a:latin typeface="Calibri"/>
                <a:cs typeface="Calibri"/>
              </a:rPr>
              <a:t> </a:t>
            </a:r>
            <a:r>
              <a:rPr sz="1400" b="1" dirty="0">
                <a:latin typeface="Calibri"/>
                <a:cs typeface="Calibri"/>
              </a:rPr>
              <a:t>accompagnement</a:t>
            </a:r>
            <a:endParaRPr sz="1400" dirty="0">
              <a:latin typeface="Calibri"/>
              <a:cs typeface="Calibri"/>
            </a:endParaRPr>
          </a:p>
          <a:p>
            <a:pPr marL="12700" marR="490855">
              <a:lnSpc>
                <a:spcPct val="100000"/>
              </a:lnSpc>
              <a:spcBef>
                <a:spcPts val="525"/>
              </a:spcBef>
            </a:pPr>
            <a:r>
              <a:rPr sz="1200" spc="-10" dirty="0">
                <a:latin typeface="Calibri"/>
                <a:cs typeface="Calibri"/>
              </a:rPr>
              <a:t>L’indication</a:t>
            </a:r>
            <a:r>
              <a:rPr sz="1200" spc="-15" dirty="0">
                <a:latin typeface="Calibri"/>
                <a:cs typeface="Calibri"/>
              </a:rPr>
              <a:t> </a:t>
            </a:r>
            <a:r>
              <a:rPr sz="1200" spc="-10" dirty="0">
                <a:latin typeface="Calibri"/>
                <a:cs typeface="Calibri"/>
              </a:rPr>
              <a:t>d’un</a:t>
            </a:r>
            <a:r>
              <a:rPr sz="1200" spc="-25" dirty="0">
                <a:latin typeface="Calibri"/>
                <a:cs typeface="Calibri"/>
              </a:rPr>
              <a:t> </a:t>
            </a:r>
            <a:r>
              <a:rPr sz="1200" spc="-5" dirty="0">
                <a:latin typeface="Calibri"/>
                <a:cs typeface="Calibri"/>
              </a:rPr>
              <a:t>itinéraire</a:t>
            </a:r>
            <a:r>
              <a:rPr sz="1200" spc="-35" dirty="0">
                <a:latin typeface="Calibri"/>
                <a:cs typeface="Calibri"/>
              </a:rPr>
              <a:t> </a:t>
            </a:r>
            <a:r>
              <a:rPr sz="1200" spc="-5" dirty="0">
                <a:latin typeface="Calibri"/>
                <a:cs typeface="Calibri"/>
              </a:rPr>
              <a:t>est</a:t>
            </a:r>
            <a:r>
              <a:rPr sz="1200" spc="20" dirty="0">
                <a:latin typeface="Calibri"/>
                <a:cs typeface="Calibri"/>
              </a:rPr>
              <a:t> </a:t>
            </a:r>
            <a:r>
              <a:rPr sz="1200" spc="-10" dirty="0">
                <a:latin typeface="Calibri"/>
                <a:cs typeface="Calibri"/>
              </a:rPr>
              <a:t>obligatoire et</a:t>
            </a:r>
            <a:r>
              <a:rPr sz="1200" spc="5" dirty="0">
                <a:latin typeface="Calibri"/>
                <a:cs typeface="Calibri"/>
              </a:rPr>
              <a:t> </a:t>
            </a:r>
            <a:r>
              <a:rPr sz="1200" dirty="0">
                <a:latin typeface="Calibri"/>
                <a:cs typeface="Calibri"/>
              </a:rPr>
              <a:t>à</a:t>
            </a:r>
            <a:r>
              <a:rPr sz="1200" spc="10" dirty="0">
                <a:latin typeface="Calibri"/>
                <a:cs typeface="Calibri"/>
              </a:rPr>
              <a:t> </a:t>
            </a:r>
            <a:r>
              <a:rPr sz="1200" spc="-5" dirty="0">
                <a:latin typeface="Calibri"/>
                <a:cs typeface="Calibri"/>
              </a:rPr>
              <a:t>vérifier</a:t>
            </a:r>
            <a:r>
              <a:rPr sz="1200" spc="-10" dirty="0">
                <a:latin typeface="Calibri"/>
                <a:cs typeface="Calibri"/>
              </a:rPr>
              <a:t> </a:t>
            </a:r>
            <a:r>
              <a:rPr sz="1200" dirty="0">
                <a:latin typeface="Calibri"/>
                <a:cs typeface="Calibri"/>
              </a:rPr>
              <a:t>par </a:t>
            </a:r>
            <a:r>
              <a:rPr sz="1200" spc="-10" dirty="0">
                <a:latin typeface="Calibri"/>
                <a:cs typeface="Calibri"/>
              </a:rPr>
              <a:t>l’administration</a:t>
            </a:r>
            <a:r>
              <a:rPr sz="1200" spc="-25" dirty="0">
                <a:latin typeface="Calibri"/>
                <a:cs typeface="Calibri"/>
              </a:rPr>
              <a:t> </a:t>
            </a:r>
            <a:r>
              <a:rPr sz="1200" dirty="0">
                <a:latin typeface="Calibri"/>
                <a:cs typeface="Calibri"/>
              </a:rPr>
              <a:t>des</a:t>
            </a:r>
            <a:r>
              <a:rPr sz="1200" spc="10" dirty="0">
                <a:latin typeface="Calibri"/>
                <a:cs typeface="Calibri"/>
              </a:rPr>
              <a:t> </a:t>
            </a:r>
            <a:r>
              <a:rPr sz="1200" spc="-5" dirty="0">
                <a:latin typeface="Calibri"/>
                <a:cs typeface="Calibri"/>
              </a:rPr>
              <a:t>ponts</a:t>
            </a:r>
            <a:r>
              <a:rPr sz="1200" spc="-15" dirty="0">
                <a:latin typeface="Calibri"/>
                <a:cs typeface="Calibri"/>
              </a:rPr>
              <a:t> </a:t>
            </a:r>
            <a:r>
              <a:rPr sz="1200" spc="-10" dirty="0">
                <a:latin typeface="Calibri"/>
                <a:cs typeface="Calibri"/>
              </a:rPr>
              <a:t>et</a:t>
            </a:r>
            <a:r>
              <a:rPr sz="1200" spc="20" dirty="0">
                <a:latin typeface="Calibri"/>
                <a:cs typeface="Calibri"/>
              </a:rPr>
              <a:t> </a:t>
            </a:r>
            <a:r>
              <a:rPr sz="1200" spc="-5" dirty="0">
                <a:latin typeface="Calibri"/>
                <a:cs typeface="Calibri"/>
              </a:rPr>
              <a:t>chaussées. </a:t>
            </a:r>
            <a:r>
              <a:rPr sz="1200" spc="-260" dirty="0">
                <a:latin typeface="Calibri"/>
                <a:cs typeface="Calibri"/>
              </a:rPr>
              <a:t> </a:t>
            </a:r>
            <a:r>
              <a:rPr sz="1200" spc="-5" dirty="0">
                <a:latin typeface="Calibri"/>
                <a:cs typeface="Calibri"/>
              </a:rPr>
              <a:t>Le dépassement </a:t>
            </a:r>
            <a:r>
              <a:rPr sz="1200" dirty="0">
                <a:latin typeface="Calibri"/>
                <a:cs typeface="Calibri"/>
              </a:rPr>
              <a:t>de la masse </a:t>
            </a:r>
            <a:r>
              <a:rPr sz="1200" spc="-5" dirty="0">
                <a:latin typeface="Calibri"/>
                <a:cs typeface="Calibri"/>
              </a:rPr>
              <a:t>maximale </a:t>
            </a:r>
            <a:r>
              <a:rPr sz="1200" dirty="0">
                <a:latin typeface="Calibri"/>
                <a:cs typeface="Calibri"/>
              </a:rPr>
              <a:t>de 80 </a:t>
            </a:r>
            <a:r>
              <a:rPr sz="1200" spc="-5" dirty="0">
                <a:latin typeface="Calibri"/>
                <a:cs typeface="Calibri"/>
              </a:rPr>
              <a:t>tonnes </a:t>
            </a:r>
            <a:r>
              <a:rPr sz="1200" dirty="0">
                <a:latin typeface="Calibri"/>
                <a:cs typeface="Calibri"/>
              </a:rPr>
              <a:t>ne peut cependant </a:t>
            </a:r>
            <a:r>
              <a:rPr sz="1200" spc="-5" dirty="0">
                <a:latin typeface="Calibri"/>
                <a:cs typeface="Calibri"/>
              </a:rPr>
              <a:t>se </a:t>
            </a:r>
            <a:r>
              <a:rPr sz="1200" spc="-10" dirty="0">
                <a:latin typeface="Calibri"/>
                <a:cs typeface="Calibri"/>
              </a:rPr>
              <a:t>faire </a:t>
            </a:r>
            <a:r>
              <a:rPr sz="1200" dirty="0">
                <a:latin typeface="Calibri"/>
                <a:cs typeface="Calibri"/>
              </a:rPr>
              <a:t>que </a:t>
            </a:r>
            <a:r>
              <a:rPr sz="1200" spc="-5" dirty="0">
                <a:latin typeface="Calibri"/>
                <a:cs typeface="Calibri"/>
              </a:rPr>
              <a:t>si </a:t>
            </a:r>
            <a:r>
              <a:rPr sz="1200" dirty="0">
                <a:latin typeface="Calibri"/>
                <a:cs typeface="Calibri"/>
              </a:rPr>
              <a:t>le </a:t>
            </a:r>
            <a:r>
              <a:rPr sz="1200" spc="-5" dirty="0">
                <a:latin typeface="Calibri"/>
                <a:cs typeface="Calibri"/>
              </a:rPr>
              <a:t>poids </a:t>
            </a:r>
            <a:r>
              <a:rPr sz="1200" dirty="0">
                <a:latin typeface="Calibri"/>
                <a:cs typeface="Calibri"/>
              </a:rPr>
              <a:t> </a:t>
            </a:r>
            <a:r>
              <a:rPr sz="1200" spc="-5" dirty="0">
                <a:latin typeface="Calibri"/>
                <a:cs typeface="Calibri"/>
              </a:rPr>
              <a:t>total</a:t>
            </a:r>
            <a:r>
              <a:rPr sz="1200" spc="-30" dirty="0">
                <a:latin typeface="Calibri"/>
                <a:cs typeface="Calibri"/>
              </a:rPr>
              <a:t> </a:t>
            </a:r>
            <a:r>
              <a:rPr sz="1200" dirty="0">
                <a:latin typeface="Calibri"/>
                <a:cs typeface="Calibri"/>
              </a:rPr>
              <a:t>de</a:t>
            </a:r>
            <a:r>
              <a:rPr sz="1200" spc="-5" dirty="0">
                <a:latin typeface="Calibri"/>
                <a:cs typeface="Calibri"/>
              </a:rPr>
              <a:t> </a:t>
            </a:r>
            <a:r>
              <a:rPr sz="1200" spc="-15" dirty="0">
                <a:latin typeface="Calibri"/>
                <a:cs typeface="Calibri"/>
              </a:rPr>
              <a:t>l’engin</a:t>
            </a:r>
            <a:r>
              <a:rPr sz="1200" spc="-20" dirty="0">
                <a:latin typeface="Calibri"/>
                <a:cs typeface="Calibri"/>
              </a:rPr>
              <a:t> </a:t>
            </a:r>
            <a:r>
              <a:rPr sz="1200" spc="-5" dirty="0">
                <a:latin typeface="Calibri"/>
                <a:cs typeface="Calibri"/>
              </a:rPr>
              <a:t>transporté</a:t>
            </a:r>
            <a:r>
              <a:rPr sz="1200" spc="-30" dirty="0">
                <a:latin typeface="Calibri"/>
                <a:cs typeface="Calibri"/>
              </a:rPr>
              <a:t> </a:t>
            </a:r>
            <a:r>
              <a:rPr sz="1200" spc="-5" dirty="0">
                <a:latin typeface="Calibri"/>
                <a:cs typeface="Calibri"/>
              </a:rPr>
              <a:t>est</a:t>
            </a:r>
            <a:r>
              <a:rPr sz="1200" spc="20" dirty="0">
                <a:latin typeface="Calibri"/>
                <a:cs typeface="Calibri"/>
              </a:rPr>
              <a:t> </a:t>
            </a:r>
            <a:r>
              <a:rPr sz="1200" b="1" u="sng" spc="-5" dirty="0">
                <a:solidFill>
                  <a:srgbClr val="FF0000"/>
                </a:solidFill>
                <a:uFill>
                  <a:solidFill>
                    <a:srgbClr val="FF0000"/>
                  </a:solidFill>
                </a:uFill>
                <a:latin typeface="Calibri"/>
                <a:cs typeface="Calibri"/>
              </a:rPr>
              <a:t>supérieur </a:t>
            </a:r>
            <a:r>
              <a:rPr sz="1200" b="1" u="sng" dirty="0">
                <a:solidFill>
                  <a:srgbClr val="FF0000"/>
                </a:solidFill>
                <a:uFill>
                  <a:solidFill>
                    <a:srgbClr val="FF0000"/>
                  </a:solidFill>
                </a:uFill>
                <a:latin typeface="Calibri"/>
                <a:cs typeface="Calibri"/>
              </a:rPr>
              <a:t>à</a:t>
            </a:r>
            <a:r>
              <a:rPr sz="1200" b="1" u="sng" spc="-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45</a:t>
            </a:r>
            <a:r>
              <a:rPr sz="1200" b="1" u="sng" spc="5" dirty="0">
                <a:solidFill>
                  <a:srgbClr val="FF0000"/>
                </a:solidFill>
                <a:uFill>
                  <a:solidFill>
                    <a:srgbClr val="FF0000"/>
                  </a:solidFill>
                </a:uFill>
                <a:latin typeface="Calibri"/>
                <a:cs typeface="Calibri"/>
              </a:rPr>
              <a:t> </a:t>
            </a:r>
            <a:r>
              <a:rPr sz="1200" b="1" u="sng" spc="-5" dirty="0">
                <a:solidFill>
                  <a:srgbClr val="FF0000"/>
                </a:solidFill>
                <a:uFill>
                  <a:solidFill>
                    <a:srgbClr val="FF0000"/>
                  </a:solidFill>
                </a:uFill>
                <a:latin typeface="Calibri"/>
                <a:cs typeface="Calibri"/>
              </a:rPr>
              <a:t>tonnes.</a:t>
            </a:r>
            <a:endParaRPr sz="1200" dirty="0">
              <a:latin typeface="Calibri"/>
              <a:cs typeface="Calibri"/>
            </a:endParaRPr>
          </a:p>
        </p:txBody>
      </p:sp>
      <p:sp>
        <p:nvSpPr>
          <p:cNvPr id="4" name="object 4"/>
          <p:cNvSpPr txBox="1"/>
          <p:nvPr/>
        </p:nvSpPr>
        <p:spPr>
          <a:xfrm>
            <a:off x="438099" y="1780159"/>
            <a:ext cx="6254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lo</a:t>
            </a:r>
            <a:r>
              <a:rPr sz="1200" spc="5" dirty="0">
                <a:latin typeface="Calibri"/>
                <a:cs typeface="Calibri"/>
              </a:rPr>
              <a:t>n</a:t>
            </a:r>
            <a:r>
              <a:rPr sz="1200" dirty="0">
                <a:latin typeface="Calibri"/>
                <a:cs typeface="Calibri"/>
              </a:rPr>
              <a:t>gue</a:t>
            </a:r>
            <a:r>
              <a:rPr sz="1200" spc="5" dirty="0">
                <a:latin typeface="Calibri"/>
                <a:cs typeface="Calibri"/>
              </a:rPr>
              <a:t>u</a:t>
            </a:r>
            <a:r>
              <a:rPr sz="1200" dirty="0">
                <a:latin typeface="Calibri"/>
                <a:cs typeface="Calibri"/>
              </a:rPr>
              <a:t>r:</a:t>
            </a:r>
            <a:endParaRPr sz="1200">
              <a:latin typeface="Calibri"/>
              <a:cs typeface="Calibri"/>
            </a:endParaRPr>
          </a:p>
        </p:txBody>
      </p:sp>
      <p:sp>
        <p:nvSpPr>
          <p:cNvPr id="5" name="object 5"/>
          <p:cNvSpPr txBox="1"/>
          <p:nvPr/>
        </p:nvSpPr>
        <p:spPr>
          <a:xfrm>
            <a:off x="438099" y="2145919"/>
            <a:ext cx="590550" cy="391795"/>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la</a:t>
            </a:r>
            <a:r>
              <a:rPr sz="1200" spc="-10" dirty="0">
                <a:latin typeface="Calibri"/>
                <a:cs typeface="Calibri"/>
              </a:rPr>
              <a:t>r</a:t>
            </a:r>
            <a:r>
              <a:rPr sz="1200" spc="-15" dirty="0">
                <a:latin typeface="Calibri"/>
                <a:cs typeface="Calibri"/>
              </a:rPr>
              <a:t>g</a:t>
            </a:r>
            <a:r>
              <a:rPr sz="1200" dirty="0">
                <a:latin typeface="Calibri"/>
                <a:cs typeface="Calibri"/>
              </a:rPr>
              <a:t>e</a:t>
            </a:r>
            <a:r>
              <a:rPr sz="1200" spc="5" dirty="0">
                <a:latin typeface="Calibri"/>
                <a:cs typeface="Calibri"/>
              </a:rPr>
              <a:t>u</a:t>
            </a:r>
            <a:r>
              <a:rPr sz="1200" dirty="0">
                <a:latin typeface="Calibri"/>
                <a:cs typeface="Calibri"/>
              </a:rPr>
              <a:t>r</a:t>
            </a:r>
            <a:r>
              <a:rPr sz="1200" spc="-35" dirty="0">
                <a:latin typeface="Calibri"/>
                <a:cs typeface="Calibri"/>
              </a:rPr>
              <a:t> </a:t>
            </a:r>
            <a:r>
              <a:rPr sz="1200" dirty="0">
                <a:latin typeface="Calibri"/>
                <a:cs typeface="Calibri"/>
              </a:rPr>
              <a:t>:  ha</a:t>
            </a:r>
            <a:r>
              <a:rPr sz="1200" spc="5" dirty="0">
                <a:latin typeface="Calibri"/>
                <a:cs typeface="Calibri"/>
              </a:rPr>
              <a:t>u</a:t>
            </a:r>
            <a:r>
              <a:rPr sz="1200" spc="-10" dirty="0">
                <a:latin typeface="Calibri"/>
                <a:cs typeface="Calibri"/>
              </a:rPr>
              <a:t>t</a:t>
            </a:r>
            <a:r>
              <a:rPr sz="1200" dirty="0">
                <a:latin typeface="Calibri"/>
                <a:cs typeface="Calibri"/>
              </a:rPr>
              <a:t>e</a:t>
            </a:r>
            <a:r>
              <a:rPr sz="1200" spc="-5" dirty="0">
                <a:latin typeface="Calibri"/>
                <a:cs typeface="Calibri"/>
              </a:rPr>
              <a:t>u</a:t>
            </a:r>
            <a:r>
              <a:rPr sz="1200" dirty="0">
                <a:latin typeface="Calibri"/>
                <a:cs typeface="Calibri"/>
              </a:rPr>
              <a:t>r</a:t>
            </a:r>
            <a:r>
              <a:rPr sz="1200" spc="-30" dirty="0">
                <a:latin typeface="Calibri"/>
                <a:cs typeface="Calibri"/>
              </a:rPr>
              <a:t> </a:t>
            </a:r>
            <a:r>
              <a:rPr sz="1200" dirty="0">
                <a:latin typeface="Calibri"/>
                <a:cs typeface="Calibri"/>
              </a:rPr>
              <a:t>:</a:t>
            </a:r>
            <a:endParaRPr sz="1200">
              <a:latin typeface="Calibri"/>
              <a:cs typeface="Calibri"/>
            </a:endParaRPr>
          </a:p>
        </p:txBody>
      </p:sp>
      <p:sp>
        <p:nvSpPr>
          <p:cNvPr id="6" name="object 6"/>
          <p:cNvSpPr txBox="1"/>
          <p:nvPr/>
        </p:nvSpPr>
        <p:spPr>
          <a:xfrm>
            <a:off x="1250391" y="1780159"/>
            <a:ext cx="4473575" cy="757555"/>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16,50</a:t>
            </a:r>
            <a:r>
              <a:rPr sz="1200" spc="10" dirty="0">
                <a:latin typeface="Calibri"/>
                <a:cs typeface="Calibri"/>
              </a:rPr>
              <a:t> </a:t>
            </a:r>
            <a:r>
              <a:rPr sz="1200" dirty="0">
                <a:latin typeface="Calibri"/>
                <a:cs typeface="Calibri"/>
              </a:rPr>
              <a:t>m</a:t>
            </a:r>
            <a:r>
              <a:rPr sz="1200" spc="5" dirty="0">
                <a:latin typeface="Calibri"/>
                <a:cs typeface="Calibri"/>
              </a:rPr>
              <a:t> </a:t>
            </a:r>
            <a:r>
              <a:rPr sz="1200" dirty="0">
                <a:latin typeface="Calibri"/>
                <a:cs typeface="Calibri"/>
              </a:rPr>
              <a:t>+</a:t>
            </a:r>
            <a:r>
              <a:rPr sz="1200" spc="5" dirty="0">
                <a:latin typeface="Calibri"/>
                <a:cs typeface="Calibri"/>
              </a:rPr>
              <a:t> </a:t>
            </a:r>
            <a:r>
              <a:rPr sz="1200" dirty="0">
                <a:latin typeface="Calibri"/>
                <a:cs typeface="Calibri"/>
              </a:rPr>
              <a:t>2</a:t>
            </a:r>
            <a:r>
              <a:rPr sz="1200" spc="10" dirty="0">
                <a:latin typeface="Calibri"/>
                <a:cs typeface="Calibri"/>
              </a:rPr>
              <a:t> </a:t>
            </a:r>
            <a:r>
              <a:rPr sz="1200" dirty="0">
                <a:latin typeface="Calibri"/>
                <a:cs typeface="Calibri"/>
              </a:rPr>
              <a:t>m</a:t>
            </a:r>
            <a:r>
              <a:rPr sz="1200" spc="5" dirty="0">
                <a:latin typeface="Calibri"/>
                <a:cs typeface="Calibri"/>
              </a:rPr>
              <a:t> </a:t>
            </a:r>
            <a:r>
              <a:rPr sz="1200" dirty="0">
                <a:latin typeface="Calibri"/>
                <a:cs typeface="Calibri"/>
              </a:rPr>
              <a:t>+</a:t>
            </a:r>
            <a:r>
              <a:rPr sz="1200" spc="15" dirty="0">
                <a:latin typeface="Calibri"/>
                <a:cs typeface="Calibri"/>
              </a:rPr>
              <a:t> </a:t>
            </a:r>
            <a:r>
              <a:rPr sz="1200" dirty="0">
                <a:latin typeface="Calibri"/>
                <a:cs typeface="Calibri"/>
              </a:rPr>
              <a:t>16%</a:t>
            </a:r>
            <a:r>
              <a:rPr sz="1200" spc="20" dirty="0">
                <a:latin typeface="Calibri"/>
                <a:cs typeface="Calibri"/>
              </a:rPr>
              <a:t> </a:t>
            </a:r>
            <a:r>
              <a:rPr sz="1200" spc="-5" dirty="0">
                <a:latin typeface="Calibri"/>
                <a:cs typeface="Calibri"/>
              </a:rPr>
              <a:t>dépassement</a:t>
            </a:r>
            <a:r>
              <a:rPr sz="1200" spc="-15" dirty="0">
                <a:latin typeface="Calibri"/>
                <a:cs typeface="Calibri"/>
              </a:rPr>
              <a:t> </a:t>
            </a:r>
            <a:r>
              <a:rPr sz="1200" dirty="0">
                <a:latin typeface="Calibri"/>
                <a:cs typeface="Calibri"/>
              </a:rPr>
              <a:t>pour</a:t>
            </a:r>
            <a:r>
              <a:rPr sz="1200" spc="-25" dirty="0">
                <a:latin typeface="Calibri"/>
                <a:cs typeface="Calibri"/>
              </a:rPr>
              <a:t> </a:t>
            </a:r>
            <a:r>
              <a:rPr sz="1200" spc="-5" dirty="0">
                <a:latin typeface="Calibri"/>
                <a:cs typeface="Calibri"/>
              </a:rPr>
              <a:t>véhicule </a:t>
            </a:r>
            <a:r>
              <a:rPr sz="1200" dirty="0">
                <a:latin typeface="Calibri"/>
                <a:cs typeface="Calibri"/>
              </a:rPr>
              <a:t>articulé</a:t>
            </a:r>
            <a:r>
              <a:rPr sz="1200" spc="-10" dirty="0">
                <a:latin typeface="Calibri"/>
                <a:cs typeface="Calibri"/>
              </a:rPr>
              <a:t> </a:t>
            </a:r>
            <a:r>
              <a:rPr sz="1200" spc="-5" dirty="0">
                <a:latin typeface="Calibri"/>
                <a:cs typeface="Calibri"/>
              </a:rPr>
              <a:t>(=</a:t>
            </a:r>
            <a:r>
              <a:rPr sz="1200" spc="5" dirty="0">
                <a:latin typeface="Calibri"/>
                <a:cs typeface="Calibri"/>
              </a:rPr>
              <a:t> </a:t>
            </a:r>
            <a:r>
              <a:rPr sz="1200" spc="-5" dirty="0">
                <a:latin typeface="Calibri"/>
                <a:cs typeface="Calibri"/>
              </a:rPr>
              <a:t>21.50m)</a:t>
            </a:r>
            <a:r>
              <a:rPr sz="1200" spc="10" dirty="0">
                <a:latin typeface="Calibri"/>
                <a:cs typeface="Calibri"/>
              </a:rPr>
              <a:t> </a:t>
            </a:r>
            <a:r>
              <a:rPr sz="1200" spc="-5" dirty="0">
                <a:latin typeface="Calibri"/>
                <a:cs typeface="Calibri"/>
              </a:rPr>
              <a:t>et </a:t>
            </a:r>
            <a:r>
              <a:rPr sz="1200" spc="-260" dirty="0">
                <a:latin typeface="Calibri"/>
                <a:cs typeface="Calibri"/>
              </a:rPr>
              <a:t> </a:t>
            </a:r>
            <a:r>
              <a:rPr sz="1200" dirty="0">
                <a:latin typeface="Calibri"/>
                <a:cs typeface="Calibri"/>
              </a:rPr>
              <a:t>18,75</a:t>
            </a:r>
            <a:r>
              <a:rPr sz="1200" spc="5" dirty="0">
                <a:latin typeface="Calibri"/>
                <a:cs typeface="Calibri"/>
              </a:rPr>
              <a:t> </a:t>
            </a:r>
            <a:r>
              <a:rPr sz="1200" dirty="0">
                <a:latin typeface="Calibri"/>
                <a:cs typeface="Calibri"/>
              </a:rPr>
              <a:t>m</a:t>
            </a:r>
            <a:r>
              <a:rPr sz="1200" spc="5" dirty="0">
                <a:latin typeface="Calibri"/>
                <a:cs typeface="Calibri"/>
              </a:rPr>
              <a:t> </a:t>
            </a:r>
            <a:r>
              <a:rPr sz="1200" dirty="0">
                <a:latin typeface="Calibri"/>
                <a:cs typeface="Calibri"/>
              </a:rPr>
              <a:t>+</a:t>
            </a:r>
            <a:r>
              <a:rPr sz="1200" spc="5" dirty="0">
                <a:latin typeface="Calibri"/>
                <a:cs typeface="Calibri"/>
              </a:rPr>
              <a:t> </a:t>
            </a:r>
            <a:r>
              <a:rPr sz="1200" dirty="0">
                <a:latin typeface="Calibri"/>
                <a:cs typeface="Calibri"/>
              </a:rPr>
              <a:t>2</a:t>
            </a:r>
            <a:r>
              <a:rPr sz="1200" spc="5" dirty="0">
                <a:latin typeface="Calibri"/>
                <a:cs typeface="Calibri"/>
              </a:rPr>
              <a:t> </a:t>
            </a:r>
            <a:r>
              <a:rPr sz="1200" dirty="0">
                <a:latin typeface="Calibri"/>
                <a:cs typeface="Calibri"/>
              </a:rPr>
              <a:t>m</a:t>
            </a:r>
            <a:r>
              <a:rPr sz="1200" spc="5" dirty="0">
                <a:latin typeface="Calibri"/>
                <a:cs typeface="Calibri"/>
              </a:rPr>
              <a:t> </a:t>
            </a:r>
            <a:r>
              <a:rPr sz="1200" spc="-5" dirty="0">
                <a:latin typeface="Calibri"/>
                <a:cs typeface="Calibri"/>
              </a:rPr>
              <a:t>dépassement</a:t>
            </a:r>
            <a:r>
              <a:rPr sz="1200" spc="-15" dirty="0">
                <a:latin typeface="Calibri"/>
                <a:cs typeface="Calibri"/>
              </a:rPr>
              <a:t> </a:t>
            </a:r>
            <a:r>
              <a:rPr sz="1200" dirty="0">
                <a:latin typeface="Calibri"/>
                <a:cs typeface="Calibri"/>
              </a:rPr>
              <a:t>pour</a:t>
            </a:r>
            <a:r>
              <a:rPr sz="1200" spc="-20" dirty="0">
                <a:latin typeface="Calibri"/>
                <a:cs typeface="Calibri"/>
              </a:rPr>
              <a:t> </a:t>
            </a:r>
            <a:r>
              <a:rPr sz="1200" spc="-5" dirty="0">
                <a:latin typeface="Calibri"/>
                <a:cs typeface="Calibri"/>
              </a:rPr>
              <a:t>train</a:t>
            </a:r>
            <a:r>
              <a:rPr sz="1200" spc="-35" dirty="0">
                <a:latin typeface="Calibri"/>
                <a:cs typeface="Calibri"/>
              </a:rPr>
              <a:t> </a:t>
            </a:r>
            <a:r>
              <a:rPr sz="1200" spc="-5" dirty="0">
                <a:latin typeface="Calibri"/>
                <a:cs typeface="Calibri"/>
              </a:rPr>
              <a:t>routier</a:t>
            </a:r>
            <a:endParaRPr sz="1200" dirty="0">
              <a:latin typeface="Calibri"/>
              <a:cs typeface="Calibri"/>
            </a:endParaRPr>
          </a:p>
          <a:p>
            <a:pPr marL="12700">
              <a:lnSpc>
                <a:spcPct val="100000"/>
              </a:lnSpc>
            </a:pPr>
            <a:r>
              <a:rPr sz="1200" dirty="0">
                <a:latin typeface="Calibri"/>
                <a:cs typeface="Calibri"/>
              </a:rPr>
              <a:t>3,</a:t>
            </a:r>
            <a:r>
              <a:rPr sz="1200" spc="5" dirty="0">
                <a:latin typeface="Calibri"/>
                <a:cs typeface="Calibri"/>
              </a:rPr>
              <a:t>5</a:t>
            </a:r>
            <a:r>
              <a:rPr sz="1200" dirty="0">
                <a:latin typeface="Calibri"/>
                <a:cs typeface="Calibri"/>
              </a:rPr>
              <a:t>0</a:t>
            </a:r>
            <a:r>
              <a:rPr sz="1200" spc="5"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p>
          <a:p>
            <a:pPr marL="12700">
              <a:lnSpc>
                <a:spcPct val="100000"/>
              </a:lnSpc>
            </a:pPr>
            <a:r>
              <a:rPr sz="1200" dirty="0">
                <a:latin typeface="Calibri"/>
                <a:cs typeface="Calibri"/>
              </a:rPr>
              <a:t>4,</a:t>
            </a:r>
            <a:r>
              <a:rPr sz="1200" spc="5" dirty="0">
                <a:latin typeface="Calibri"/>
                <a:cs typeface="Calibri"/>
              </a:rPr>
              <a:t>5</a:t>
            </a:r>
            <a:r>
              <a:rPr sz="1200" dirty="0">
                <a:latin typeface="Calibri"/>
                <a:cs typeface="Calibri"/>
              </a:rPr>
              <a:t>0</a:t>
            </a:r>
            <a:r>
              <a:rPr sz="1200" spc="5"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p>
        </p:txBody>
      </p:sp>
      <p:sp>
        <p:nvSpPr>
          <p:cNvPr id="7" name="object 7"/>
          <p:cNvSpPr txBox="1"/>
          <p:nvPr/>
        </p:nvSpPr>
        <p:spPr>
          <a:xfrm>
            <a:off x="438099" y="2511933"/>
            <a:ext cx="1824989"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masse</a:t>
            </a:r>
            <a:r>
              <a:rPr sz="1200" spc="-5" dirty="0">
                <a:latin typeface="Calibri"/>
                <a:cs typeface="Calibri"/>
              </a:rPr>
              <a:t> totale</a:t>
            </a:r>
            <a:r>
              <a:rPr sz="1200" spc="-25" dirty="0">
                <a:latin typeface="Calibri"/>
                <a:cs typeface="Calibri"/>
              </a:rPr>
              <a:t> </a:t>
            </a:r>
            <a:r>
              <a:rPr sz="1200" dirty="0">
                <a:latin typeface="Calibri"/>
                <a:cs typeface="Calibri"/>
              </a:rPr>
              <a:t>:</a:t>
            </a:r>
            <a:r>
              <a:rPr sz="1200" spc="-5" dirty="0">
                <a:latin typeface="Calibri"/>
                <a:cs typeface="Calibri"/>
              </a:rPr>
              <a:t> </a:t>
            </a:r>
            <a:r>
              <a:rPr sz="1200" dirty="0">
                <a:latin typeface="Calibri"/>
                <a:cs typeface="Calibri"/>
              </a:rPr>
              <a:t>80-100</a:t>
            </a:r>
            <a:r>
              <a:rPr sz="1200" spc="-25" dirty="0">
                <a:latin typeface="Calibri"/>
                <a:cs typeface="Calibri"/>
              </a:rPr>
              <a:t> </a:t>
            </a:r>
            <a:r>
              <a:rPr sz="1200" spc="-5" dirty="0">
                <a:latin typeface="Calibri"/>
                <a:cs typeface="Calibri"/>
              </a:rPr>
              <a:t>tonnes</a:t>
            </a:r>
            <a:endParaRPr sz="1200">
              <a:latin typeface="Calibri"/>
              <a:cs typeface="Calibri"/>
            </a:endParaRPr>
          </a:p>
        </p:txBody>
      </p:sp>
      <p:pic>
        <p:nvPicPr>
          <p:cNvPr id="8" name="object 8"/>
          <p:cNvPicPr/>
          <p:nvPr/>
        </p:nvPicPr>
        <p:blipFill>
          <a:blip r:embed="rId2" cstate="print"/>
          <a:stretch>
            <a:fillRect/>
          </a:stretch>
        </p:blipFill>
        <p:spPr>
          <a:xfrm>
            <a:off x="816385" y="2925850"/>
            <a:ext cx="3597997" cy="812999"/>
          </a:xfrm>
          <a:prstGeom prst="rect">
            <a:avLst/>
          </a:prstGeom>
        </p:spPr>
      </p:pic>
      <p:pic>
        <p:nvPicPr>
          <p:cNvPr id="9" name="object 9"/>
          <p:cNvPicPr/>
          <p:nvPr/>
        </p:nvPicPr>
        <p:blipFill>
          <a:blip r:embed="rId3" cstate="print"/>
          <a:stretch>
            <a:fillRect/>
          </a:stretch>
        </p:blipFill>
        <p:spPr>
          <a:xfrm>
            <a:off x="775750" y="4194265"/>
            <a:ext cx="3825821" cy="978146"/>
          </a:xfrm>
          <a:prstGeom prst="rect">
            <a:avLst/>
          </a:prstGeom>
        </p:spPr>
      </p:pic>
      <p:pic>
        <p:nvPicPr>
          <p:cNvPr id="10" name="object 10"/>
          <p:cNvPicPr/>
          <p:nvPr/>
        </p:nvPicPr>
        <p:blipFill>
          <a:blip r:embed="rId4" cstate="print"/>
          <a:stretch>
            <a:fillRect/>
          </a:stretch>
        </p:blipFill>
        <p:spPr>
          <a:xfrm>
            <a:off x="661416" y="5433059"/>
            <a:ext cx="4032504" cy="1059180"/>
          </a:xfrm>
          <a:prstGeom prst="rect">
            <a:avLst/>
          </a:prstGeom>
        </p:spPr>
      </p:pic>
      <p:pic>
        <p:nvPicPr>
          <p:cNvPr id="12" name="object 12"/>
          <p:cNvPicPr/>
          <p:nvPr/>
        </p:nvPicPr>
        <p:blipFill>
          <a:blip r:embed="rId5" cstate="print"/>
          <a:stretch>
            <a:fillRect/>
          </a:stretch>
        </p:blipFill>
        <p:spPr>
          <a:xfrm>
            <a:off x="6031991" y="4869179"/>
            <a:ext cx="1112519" cy="1272539"/>
          </a:xfrm>
          <a:prstGeom prst="rect">
            <a:avLst/>
          </a:prstGeom>
        </p:spPr>
      </p:pic>
      <p:pic>
        <p:nvPicPr>
          <p:cNvPr id="13" name="object 13"/>
          <p:cNvPicPr/>
          <p:nvPr/>
        </p:nvPicPr>
        <p:blipFill>
          <a:blip r:embed="rId6" cstate="print"/>
          <a:stretch>
            <a:fillRect/>
          </a:stretch>
        </p:blipFill>
        <p:spPr>
          <a:xfrm>
            <a:off x="7668768" y="4869179"/>
            <a:ext cx="576072" cy="1223771"/>
          </a:xfrm>
          <a:prstGeom prst="rect">
            <a:avLst/>
          </a:prstGeom>
        </p:spPr>
      </p:pic>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32</a:t>
            </a:fld>
            <a:endParaRPr dirty="0"/>
          </a:p>
        </p:txBody>
      </p:sp>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8990" y="2250822"/>
            <a:ext cx="1755672" cy="206450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2042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25" dirty="0">
                <a:solidFill>
                  <a:srgbClr val="ED0000"/>
                </a:solidFill>
              </a:rPr>
              <a:t> </a:t>
            </a:r>
            <a:r>
              <a:rPr sz="2400" dirty="0">
                <a:solidFill>
                  <a:srgbClr val="ED0000"/>
                </a:solidFill>
              </a:rPr>
              <a:t>transport</a:t>
            </a:r>
            <a:r>
              <a:rPr sz="2400" spc="-45" dirty="0">
                <a:solidFill>
                  <a:srgbClr val="ED0000"/>
                </a:solidFill>
              </a:rPr>
              <a:t> </a:t>
            </a:r>
            <a:r>
              <a:rPr sz="2400" spc="-5" dirty="0">
                <a:solidFill>
                  <a:srgbClr val="ED0000"/>
                </a:solidFill>
              </a:rPr>
              <a:t>exceptionnel</a:t>
            </a:r>
            <a:endParaRPr sz="2400"/>
          </a:p>
        </p:txBody>
      </p:sp>
      <p:sp>
        <p:nvSpPr>
          <p:cNvPr id="3" name="object 3"/>
          <p:cNvSpPr txBox="1"/>
          <p:nvPr/>
        </p:nvSpPr>
        <p:spPr>
          <a:xfrm>
            <a:off x="546303" y="872489"/>
            <a:ext cx="5524500" cy="1370330"/>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Calibri"/>
                <a:cs typeface="Calibri"/>
              </a:rPr>
              <a:t>Catégorie</a:t>
            </a:r>
            <a:r>
              <a:rPr sz="1400" b="1" u="sng" spc="-75" dirty="0">
                <a:uFill>
                  <a:solidFill>
                    <a:srgbClr val="000000"/>
                  </a:solidFill>
                </a:uFill>
                <a:latin typeface="Calibri"/>
                <a:cs typeface="Calibri"/>
              </a:rPr>
              <a:t> </a:t>
            </a:r>
            <a:r>
              <a:rPr sz="1400" b="1" u="sng" dirty="0">
                <a:uFill>
                  <a:solidFill>
                    <a:srgbClr val="000000"/>
                  </a:solidFill>
                </a:uFill>
                <a:latin typeface="Calibri"/>
                <a:cs typeface="Calibri"/>
              </a:rPr>
              <a:t>3</a:t>
            </a:r>
            <a:endParaRPr sz="1400">
              <a:latin typeface="Calibri"/>
              <a:cs typeface="Calibri"/>
            </a:endParaRPr>
          </a:p>
          <a:p>
            <a:pPr>
              <a:lnSpc>
                <a:spcPct val="100000"/>
              </a:lnSpc>
              <a:spcBef>
                <a:spcPts val="50"/>
              </a:spcBef>
            </a:pPr>
            <a:endParaRPr sz="1350">
              <a:latin typeface="Calibri"/>
              <a:cs typeface="Calibri"/>
            </a:endParaRPr>
          </a:p>
          <a:p>
            <a:pPr marL="12700">
              <a:lnSpc>
                <a:spcPct val="100000"/>
              </a:lnSpc>
            </a:pPr>
            <a:r>
              <a:rPr sz="1200" spc="-5" dirty="0">
                <a:latin typeface="Calibri"/>
                <a:cs typeface="Calibri"/>
              </a:rPr>
              <a:t>La</a:t>
            </a:r>
            <a:r>
              <a:rPr sz="1200" spc="-20" dirty="0">
                <a:latin typeface="Calibri"/>
                <a:cs typeface="Calibri"/>
              </a:rPr>
              <a:t> </a:t>
            </a:r>
            <a:r>
              <a:rPr sz="1200" spc="-10" dirty="0">
                <a:latin typeface="Calibri"/>
                <a:cs typeface="Calibri"/>
              </a:rPr>
              <a:t>catégorie</a:t>
            </a:r>
            <a:r>
              <a:rPr sz="1200" spc="-5" dirty="0">
                <a:latin typeface="Calibri"/>
                <a:cs typeface="Calibri"/>
              </a:rPr>
              <a:t> </a:t>
            </a:r>
            <a:r>
              <a:rPr sz="1200" dirty="0">
                <a:latin typeface="Calibri"/>
                <a:cs typeface="Calibri"/>
              </a:rPr>
              <a:t>3</a:t>
            </a:r>
            <a:r>
              <a:rPr sz="1200" spc="-5" dirty="0">
                <a:latin typeface="Calibri"/>
                <a:cs typeface="Calibri"/>
              </a:rPr>
              <a:t> </a:t>
            </a:r>
            <a:r>
              <a:rPr sz="1200" spc="-10" dirty="0">
                <a:latin typeface="Calibri"/>
                <a:cs typeface="Calibri"/>
              </a:rPr>
              <a:t>s’applique</a:t>
            </a:r>
            <a:r>
              <a:rPr sz="1200" spc="-35" dirty="0">
                <a:latin typeface="Calibri"/>
                <a:cs typeface="Calibri"/>
              </a:rPr>
              <a:t> </a:t>
            </a:r>
            <a:r>
              <a:rPr sz="1200" spc="-5" dirty="0">
                <a:latin typeface="Calibri"/>
                <a:cs typeface="Calibri"/>
              </a:rPr>
              <a:t>lorsque</a:t>
            </a:r>
            <a:endParaRPr sz="1200">
              <a:latin typeface="Calibri"/>
              <a:cs typeface="Calibri"/>
            </a:endParaRPr>
          </a:p>
          <a:p>
            <a:pPr>
              <a:lnSpc>
                <a:spcPct val="100000"/>
              </a:lnSpc>
              <a:spcBef>
                <a:spcPts val="35"/>
              </a:spcBef>
            </a:pPr>
            <a:endParaRPr sz="1150">
              <a:latin typeface="Calibri"/>
              <a:cs typeface="Calibri"/>
            </a:endParaRPr>
          </a:p>
          <a:p>
            <a:pPr marL="184785" indent="-172720">
              <a:lnSpc>
                <a:spcPct val="100000"/>
              </a:lnSpc>
              <a:spcBef>
                <a:spcPts val="5"/>
              </a:spcBef>
              <a:buChar char="-"/>
              <a:tabLst>
                <a:tab pos="185420" algn="l"/>
              </a:tabLst>
            </a:pPr>
            <a:r>
              <a:rPr sz="1200" dirty="0">
                <a:latin typeface="Calibri"/>
                <a:cs typeface="Calibri"/>
              </a:rPr>
              <a:t>le dépassement</a:t>
            </a:r>
            <a:r>
              <a:rPr sz="1200" spc="-20"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la</a:t>
            </a:r>
            <a:r>
              <a:rPr sz="1200" spc="-15" dirty="0">
                <a:latin typeface="Calibri"/>
                <a:cs typeface="Calibri"/>
              </a:rPr>
              <a:t> </a:t>
            </a:r>
            <a:r>
              <a:rPr sz="1200" spc="-5" dirty="0">
                <a:latin typeface="Calibri"/>
                <a:cs typeface="Calibri"/>
              </a:rPr>
              <a:t>charge est</a:t>
            </a:r>
            <a:r>
              <a:rPr sz="1200" spc="5" dirty="0">
                <a:latin typeface="Calibri"/>
                <a:cs typeface="Calibri"/>
              </a:rPr>
              <a:t> </a:t>
            </a:r>
            <a:r>
              <a:rPr sz="1200" dirty="0">
                <a:latin typeface="Calibri"/>
                <a:cs typeface="Calibri"/>
              </a:rPr>
              <a:t>supérieur</a:t>
            </a:r>
            <a:r>
              <a:rPr sz="1200" spc="-40" dirty="0">
                <a:latin typeface="Calibri"/>
                <a:cs typeface="Calibri"/>
              </a:rPr>
              <a:t> </a:t>
            </a:r>
            <a:r>
              <a:rPr sz="1200" dirty="0">
                <a:latin typeface="Calibri"/>
                <a:cs typeface="Calibri"/>
              </a:rPr>
              <a:t>à un</a:t>
            </a:r>
            <a:r>
              <a:rPr sz="1200" spc="-20" dirty="0">
                <a:latin typeface="Calibri"/>
                <a:cs typeface="Calibri"/>
              </a:rPr>
              <a:t> </a:t>
            </a:r>
            <a:r>
              <a:rPr sz="1200" dirty="0">
                <a:latin typeface="Calibri"/>
                <a:cs typeface="Calibri"/>
              </a:rPr>
              <a:t>des</a:t>
            </a:r>
            <a:r>
              <a:rPr sz="1200" spc="5" dirty="0">
                <a:latin typeface="Calibri"/>
                <a:cs typeface="Calibri"/>
              </a:rPr>
              <a:t> </a:t>
            </a:r>
            <a:r>
              <a:rPr sz="1200" spc="-5" dirty="0">
                <a:latin typeface="Calibri"/>
                <a:cs typeface="Calibri"/>
              </a:rPr>
              <a:t>maxima</a:t>
            </a:r>
            <a:r>
              <a:rPr sz="1200" spc="10" dirty="0">
                <a:latin typeface="Calibri"/>
                <a:cs typeface="Calibri"/>
              </a:rPr>
              <a:t> </a:t>
            </a:r>
            <a:r>
              <a:rPr sz="1200" spc="-5" dirty="0">
                <a:latin typeface="Calibri"/>
                <a:cs typeface="Calibri"/>
              </a:rPr>
              <a:t>prévus</a:t>
            </a:r>
            <a:r>
              <a:rPr sz="1200" spc="-20" dirty="0">
                <a:latin typeface="Calibri"/>
                <a:cs typeface="Calibri"/>
              </a:rPr>
              <a:t> </a:t>
            </a:r>
            <a:r>
              <a:rPr sz="1200" dirty="0">
                <a:latin typeface="Calibri"/>
                <a:cs typeface="Calibri"/>
              </a:rPr>
              <a:t>pour</a:t>
            </a:r>
            <a:r>
              <a:rPr sz="1200" spc="-35" dirty="0">
                <a:latin typeface="Calibri"/>
                <a:cs typeface="Calibri"/>
              </a:rPr>
              <a:t> </a:t>
            </a:r>
            <a:r>
              <a:rPr sz="1200" dirty="0">
                <a:latin typeface="Calibri"/>
                <a:cs typeface="Calibri"/>
              </a:rPr>
              <a:t>la</a:t>
            </a:r>
            <a:r>
              <a:rPr sz="1200" spc="5" dirty="0">
                <a:latin typeface="Calibri"/>
                <a:cs typeface="Calibri"/>
              </a:rPr>
              <a:t> </a:t>
            </a:r>
            <a:r>
              <a:rPr sz="1200" spc="-10" dirty="0">
                <a:latin typeface="Calibri"/>
                <a:cs typeface="Calibri"/>
              </a:rPr>
              <a:t>catégorie</a:t>
            </a:r>
            <a:r>
              <a:rPr sz="1200" dirty="0">
                <a:latin typeface="Calibri"/>
                <a:cs typeface="Calibri"/>
              </a:rPr>
              <a:t> 2</a:t>
            </a:r>
            <a:endParaRPr sz="1200">
              <a:latin typeface="Calibri"/>
              <a:cs typeface="Calibri"/>
            </a:endParaRPr>
          </a:p>
          <a:p>
            <a:pPr marL="184785" indent="-172720">
              <a:lnSpc>
                <a:spcPct val="100000"/>
              </a:lnSpc>
              <a:buChar char="-"/>
              <a:tabLst>
                <a:tab pos="185420" algn="l"/>
              </a:tabLst>
            </a:pPr>
            <a:r>
              <a:rPr sz="1200" dirty="0">
                <a:latin typeface="Calibri"/>
                <a:cs typeface="Calibri"/>
              </a:rPr>
              <a:t>la</a:t>
            </a:r>
            <a:r>
              <a:rPr sz="1200" spc="-10" dirty="0">
                <a:latin typeface="Calibri"/>
                <a:cs typeface="Calibri"/>
              </a:rPr>
              <a:t> </a:t>
            </a:r>
            <a:r>
              <a:rPr sz="1200" dirty="0">
                <a:latin typeface="Calibri"/>
                <a:cs typeface="Calibri"/>
              </a:rPr>
              <a:t>masse</a:t>
            </a:r>
            <a:r>
              <a:rPr sz="1200" spc="10" dirty="0">
                <a:latin typeface="Calibri"/>
                <a:cs typeface="Calibri"/>
              </a:rPr>
              <a:t> </a:t>
            </a:r>
            <a:r>
              <a:rPr sz="1200" dirty="0">
                <a:latin typeface="Calibri"/>
                <a:cs typeface="Calibri"/>
              </a:rPr>
              <a:t>de</a:t>
            </a:r>
            <a:r>
              <a:rPr sz="1200" spc="-15" dirty="0">
                <a:latin typeface="Calibri"/>
                <a:cs typeface="Calibri"/>
              </a:rPr>
              <a:t> </a:t>
            </a:r>
            <a:r>
              <a:rPr sz="1200" spc="-10" dirty="0">
                <a:latin typeface="Calibri"/>
                <a:cs typeface="Calibri"/>
              </a:rPr>
              <a:t>l’ensemble </a:t>
            </a:r>
            <a:r>
              <a:rPr sz="1200" dirty="0">
                <a:latin typeface="Calibri"/>
                <a:cs typeface="Calibri"/>
              </a:rPr>
              <a:t>dépasse</a:t>
            </a:r>
            <a:r>
              <a:rPr sz="1200" spc="-15" dirty="0">
                <a:latin typeface="Calibri"/>
                <a:cs typeface="Calibri"/>
              </a:rPr>
              <a:t> </a:t>
            </a:r>
            <a:r>
              <a:rPr sz="1200" dirty="0">
                <a:latin typeface="Calibri"/>
                <a:cs typeface="Calibri"/>
              </a:rPr>
              <a:t>80 </a:t>
            </a:r>
            <a:r>
              <a:rPr sz="1200" spc="-5" dirty="0">
                <a:latin typeface="Calibri"/>
                <a:cs typeface="Calibri"/>
              </a:rPr>
              <a:t>tonnes</a:t>
            </a:r>
            <a:endParaRPr sz="1200">
              <a:latin typeface="Calibri"/>
              <a:cs typeface="Calibri"/>
            </a:endParaRPr>
          </a:p>
          <a:p>
            <a:pPr marL="184785" indent="-172720">
              <a:lnSpc>
                <a:spcPct val="100000"/>
              </a:lnSpc>
              <a:buChar char="-"/>
              <a:tabLst>
                <a:tab pos="185420" algn="l"/>
              </a:tabLst>
            </a:pPr>
            <a:r>
              <a:rPr sz="1200" spc="-5" dirty="0">
                <a:latin typeface="Calibri"/>
                <a:cs typeface="Calibri"/>
              </a:rPr>
              <a:t>La</a:t>
            </a:r>
            <a:r>
              <a:rPr sz="1200" spc="-20" dirty="0">
                <a:latin typeface="Calibri"/>
                <a:cs typeface="Calibri"/>
              </a:rPr>
              <a:t> </a:t>
            </a:r>
            <a:r>
              <a:rPr sz="1200" spc="-5" dirty="0">
                <a:latin typeface="Calibri"/>
                <a:cs typeface="Calibri"/>
              </a:rPr>
              <a:t>masse</a:t>
            </a:r>
            <a:r>
              <a:rPr sz="1200" spc="25" dirty="0">
                <a:latin typeface="Calibri"/>
                <a:cs typeface="Calibri"/>
              </a:rPr>
              <a:t> </a:t>
            </a:r>
            <a:r>
              <a:rPr sz="1200" spc="-5" dirty="0">
                <a:latin typeface="Calibri"/>
                <a:cs typeface="Calibri"/>
              </a:rPr>
              <a:t>sur</a:t>
            </a:r>
            <a:r>
              <a:rPr sz="1200" spc="-10" dirty="0">
                <a:latin typeface="Calibri"/>
                <a:cs typeface="Calibri"/>
              </a:rPr>
              <a:t> </a:t>
            </a:r>
            <a:r>
              <a:rPr sz="1200" dirty="0">
                <a:latin typeface="Calibri"/>
                <a:cs typeface="Calibri"/>
              </a:rPr>
              <a:t>un</a:t>
            </a:r>
            <a:r>
              <a:rPr sz="1200" spc="-20" dirty="0">
                <a:latin typeface="Calibri"/>
                <a:cs typeface="Calibri"/>
              </a:rPr>
              <a:t> </a:t>
            </a:r>
            <a:r>
              <a:rPr sz="1200" dirty="0">
                <a:latin typeface="Calibri"/>
                <a:cs typeface="Calibri"/>
              </a:rPr>
              <a:t>essieu</a:t>
            </a:r>
            <a:r>
              <a:rPr sz="1200" spc="5" dirty="0">
                <a:latin typeface="Calibri"/>
                <a:cs typeface="Calibri"/>
              </a:rPr>
              <a:t> </a:t>
            </a:r>
            <a:r>
              <a:rPr sz="1200" dirty="0">
                <a:latin typeface="Calibri"/>
                <a:cs typeface="Calibri"/>
              </a:rPr>
              <a:t>dépasse</a:t>
            </a:r>
            <a:r>
              <a:rPr sz="1200" spc="-10" dirty="0">
                <a:latin typeface="Calibri"/>
                <a:cs typeface="Calibri"/>
              </a:rPr>
              <a:t> </a:t>
            </a:r>
            <a:r>
              <a:rPr sz="1200" dirty="0">
                <a:latin typeface="Calibri"/>
                <a:cs typeface="Calibri"/>
              </a:rPr>
              <a:t>12</a:t>
            </a:r>
            <a:r>
              <a:rPr sz="1200" spc="5" dirty="0">
                <a:latin typeface="Calibri"/>
                <a:cs typeface="Calibri"/>
              </a:rPr>
              <a:t> </a:t>
            </a:r>
            <a:r>
              <a:rPr sz="1200" spc="-5" dirty="0">
                <a:latin typeface="Calibri"/>
                <a:cs typeface="Calibri"/>
              </a:rPr>
              <a:t>tonnes</a:t>
            </a:r>
            <a:endParaRPr sz="1200">
              <a:latin typeface="Calibri"/>
              <a:cs typeface="Calibri"/>
            </a:endParaRPr>
          </a:p>
        </p:txBody>
      </p:sp>
      <p:pic>
        <p:nvPicPr>
          <p:cNvPr id="4" name="object 4"/>
          <p:cNvPicPr/>
          <p:nvPr/>
        </p:nvPicPr>
        <p:blipFill>
          <a:blip r:embed="rId2" cstate="print"/>
          <a:stretch>
            <a:fillRect/>
          </a:stretch>
        </p:blipFill>
        <p:spPr>
          <a:xfrm>
            <a:off x="4572000" y="3578352"/>
            <a:ext cx="1440179" cy="1584960"/>
          </a:xfrm>
          <a:prstGeom prst="rect">
            <a:avLst/>
          </a:prstGeom>
        </p:spPr>
      </p:pic>
      <p:pic>
        <p:nvPicPr>
          <p:cNvPr id="5" name="object 5"/>
          <p:cNvPicPr/>
          <p:nvPr/>
        </p:nvPicPr>
        <p:blipFill>
          <a:blip r:embed="rId3" cstate="print"/>
          <a:stretch>
            <a:fillRect/>
          </a:stretch>
        </p:blipFill>
        <p:spPr>
          <a:xfrm>
            <a:off x="6300215" y="3578352"/>
            <a:ext cx="719328" cy="1584960"/>
          </a:xfrm>
          <a:prstGeom prst="rect">
            <a:avLst/>
          </a:prstGeom>
        </p:spPr>
      </p:pic>
      <p:pic>
        <p:nvPicPr>
          <p:cNvPr id="6" name="object 6"/>
          <p:cNvPicPr/>
          <p:nvPr/>
        </p:nvPicPr>
        <p:blipFill>
          <a:blip r:embed="rId4" cstate="print"/>
          <a:stretch>
            <a:fillRect/>
          </a:stretch>
        </p:blipFill>
        <p:spPr>
          <a:xfrm>
            <a:off x="1908048" y="3069335"/>
            <a:ext cx="2159507" cy="2093976"/>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455993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Exceptions</a:t>
            </a:r>
            <a:r>
              <a:rPr sz="2400" spc="-35" dirty="0">
                <a:solidFill>
                  <a:srgbClr val="ED0000"/>
                </a:solidFill>
              </a:rPr>
              <a:t> </a:t>
            </a:r>
            <a:r>
              <a:rPr sz="2400" spc="-5" dirty="0">
                <a:solidFill>
                  <a:srgbClr val="ED0000"/>
                </a:solidFill>
              </a:rPr>
              <a:t>pour</a:t>
            </a:r>
            <a:r>
              <a:rPr sz="2400" spc="-15" dirty="0">
                <a:solidFill>
                  <a:srgbClr val="ED0000"/>
                </a:solidFill>
              </a:rPr>
              <a:t> </a:t>
            </a:r>
            <a:r>
              <a:rPr sz="2400" dirty="0">
                <a:solidFill>
                  <a:srgbClr val="ED0000"/>
                </a:solidFill>
              </a:rPr>
              <a:t>engins</a:t>
            </a:r>
            <a:r>
              <a:rPr sz="2400" spc="-10" dirty="0">
                <a:solidFill>
                  <a:srgbClr val="ED0000"/>
                </a:solidFill>
              </a:rPr>
              <a:t> </a:t>
            </a:r>
            <a:r>
              <a:rPr sz="2400" spc="-5" dirty="0">
                <a:solidFill>
                  <a:srgbClr val="ED0000"/>
                </a:solidFill>
              </a:rPr>
              <a:t>de</a:t>
            </a:r>
            <a:r>
              <a:rPr sz="2400" spc="-10" dirty="0">
                <a:solidFill>
                  <a:srgbClr val="ED0000"/>
                </a:solidFill>
              </a:rPr>
              <a:t> </a:t>
            </a:r>
            <a:r>
              <a:rPr sz="2400" spc="-5" dirty="0">
                <a:solidFill>
                  <a:srgbClr val="ED0000"/>
                </a:solidFill>
              </a:rPr>
              <a:t>génie </a:t>
            </a:r>
            <a:r>
              <a:rPr sz="2400" dirty="0">
                <a:solidFill>
                  <a:srgbClr val="ED0000"/>
                </a:solidFill>
              </a:rPr>
              <a:t>civil</a:t>
            </a:r>
            <a:endParaRPr sz="2400"/>
          </a:p>
        </p:txBody>
      </p:sp>
      <p:sp>
        <p:nvSpPr>
          <p:cNvPr id="3" name="object 3"/>
          <p:cNvSpPr txBox="1"/>
          <p:nvPr/>
        </p:nvSpPr>
        <p:spPr>
          <a:xfrm>
            <a:off x="296062" y="734949"/>
            <a:ext cx="6512559" cy="1252266"/>
          </a:xfrm>
          <a:prstGeom prst="rect">
            <a:avLst/>
          </a:prstGeom>
        </p:spPr>
        <p:txBody>
          <a:bodyPr vert="horz" wrap="square" lIns="0" tIns="13335" rIns="0" bIns="0" rtlCol="0">
            <a:spAutoFit/>
          </a:bodyPr>
          <a:lstStyle/>
          <a:p>
            <a:pPr marL="12700" marR="5080">
              <a:lnSpc>
                <a:spcPct val="100000"/>
              </a:lnSpc>
              <a:spcBef>
                <a:spcPts val="105"/>
              </a:spcBef>
            </a:pPr>
            <a:r>
              <a:rPr sz="1400" b="1" spc="-15" dirty="0">
                <a:latin typeface="Calibri"/>
                <a:cs typeface="Calibri"/>
              </a:rPr>
              <a:t>Transport </a:t>
            </a:r>
            <a:r>
              <a:rPr sz="1400" b="1" spc="-5" dirty="0">
                <a:latin typeface="Calibri"/>
                <a:cs typeface="Calibri"/>
              </a:rPr>
              <a:t>d’un engin </a:t>
            </a:r>
            <a:r>
              <a:rPr sz="1400" b="1" dirty="0">
                <a:latin typeface="Calibri"/>
                <a:cs typeface="Calibri"/>
              </a:rPr>
              <a:t>de </a:t>
            </a:r>
            <a:r>
              <a:rPr sz="1400" b="1" spc="-5" dirty="0">
                <a:latin typeface="Calibri"/>
                <a:cs typeface="Calibri"/>
              </a:rPr>
              <a:t>génie civil </a:t>
            </a:r>
            <a:r>
              <a:rPr sz="1400" b="1" spc="-10" dirty="0">
                <a:latin typeface="Calibri"/>
                <a:cs typeface="Calibri"/>
              </a:rPr>
              <a:t>moyennant </a:t>
            </a:r>
            <a:r>
              <a:rPr sz="1400" b="1" dirty="0">
                <a:latin typeface="Calibri"/>
                <a:cs typeface="Calibri"/>
              </a:rPr>
              <a:t>un </a:t>
            </a:r>
            <a:r>
              <a:rPr sz="1400" b="1" spc="-5" dirty="0" err="1">
                <a:latin typeface="Calibri"/>
                <a:cs typeface="Calibri"/>
              </a:rPr>
              <a:t>véhicule</a:t>
            </a:r>
            <a:r>
              <a:rPr sz="1400" b="1" spc="-5" dirty="0">
                <a:latin typeface="Calibri"/>
                <a:cs typeface="Calibri"/>
              </a:rPr>
              <a:t> </a:t>
            </a:r>
            <a:r>
              <a:rPr lang="fr-FR" sz="1400" b="1" spc="-5" dirty="0" smtClean="0">
                <a:latin typeface="Calibri"/>
                <a:cs typeface="Calibri"/>
              </a:rPr>
              <a:t>conforme</a:t>
            </a:r>
            <a:r>
              <a:rPr sz="1400" b="1" spc="-5" dirty="0" smtClean="0">
                <a:latin typeface="Calibri"/>
                <a:cs typeface="Calibri"/>
              </a:rPr>
              <a:t> </a:t>
            </a:r>
            <a:r>
              <a:rPr sz="1400" b="1" dirty="0">
                <a:latin typeface="Calibri"/>
                <a:cs typeface="Calibri"/>
              </a:rPr>
              <a:t>au</a:t>
            </a:r>
            <a:r>
              <a:rPr lang="en-US" sz="1400" b="1" dirty="0">
                <a:latin typeface="Calibri"/>
                <a:cs typeface="Calibri"/>
              </a:rPr>
              <a:t>x</a:t>
            </a:r>
            <a:r>
              <a:rPr sz="1400" b="1" dirty="0">
                <a:latin typeface="Calibri"/>
                <a:cs typeface="Calibri"/>
              </a:rPr>
              <a:t> prescriptions du </a:t>
            </a:r>
            <a:r>
              <a:rPr sz="1400" b="1" spc="-305" dirty="0">
                <a:latin typeface="Calibri"/>
                <a:cs typeface="Calibri"/>
              </a:rPr>
              <a:t> </a:t>
            </a:r>
            <a:r>
              <a:rPr sz="1400" b="1" spc="-5" dirty="0">
                <a:latin typeface="Calibri"/>
                <a:cs typeface="Calibri"/>
              </a:rPr>
              <a:t>Code</a:t>
            </a:r>
            <a:r>
              <a:rPr sz="1400" b="1" spc="-20" dirty="0">
                <a:latin typeface="Calibri"/>
                <a:cs typeface="Calibri"/>
              </a:rPr>
              <a:t> </a:t>
            </a:r>
            <a:r>
              <a:rPr sz="1400" b="1" dirty="0">
                <a:latin typeface="Calibri"/>
                <a:cs typeface="Calibri"/>
              </a:rPr>
              <a:t>de</a:t>
            </a:r>
            <a:r>
              <a:rPr sz="1400" b="1" spc="-10" dirty="0">
                <a:latin typeface="Calibri"/>
                <a:cs typeface="Calibri"/>
              </a:rPr>
              <a:t> </a:t>
            </a:r>
            <a:r>
              <a:rPr sz="1400" b="1" dirty="0">
                <a:latin typeface="Calibri"/>
                <a:cs typeface="Calibri"/>
              </a:rPr>
              <a:t>la</a:t>
            </a:r>
            <a:r>
              <a:rPr sz="1400" b="1" spc="-10" dirty="0">
                <a:latin typeface="Calibri"/>
                <a:cs typeface="Calibri"/>
              </a:rPr>
              <a:t> </a:t>
            </a:r>
            <a:r>
              <a:rPr sz="1400" b="1" spc="-5" dirty="0">
                <a:latin typeface="Calibri"/>
                <a:cs typeface="Calibri"/>
              </a:rPr>
              <a:t>route</a:t>
            </a:r>
            <a:r>
              <a:rPr sz="1400" b="1" spc="-35" dirty="0">
                <a:latin typeface="Calibri"/>
                <a:cs typeface="Calibri"/>
              </a:rPr>
              <a:t> </a:t>
            </a:r>
            <a:r>
              <a:rPr sz="1400" b="1" spc="-15" dirty="0">
                <a:latin typeface="Calibri"/>
                <a:cs typeface="Calibri"/>
              </a:rPr>
              <a:t>avec</a:t>
            </a:r>
            <a:r>
              <a:rPr sz="1400" b="1" spc="-5" dirty="0">
                <a:latin typeface="Calibri"/>
                <a:cs typeface="Calibri"/>
              </a:rPr>
              <a:t> autorisation</a:t>
            </a:r>
            <a:r>
              <a:rPr sz="1400" b="1" spc="-25" dirty="0">
                <a:latin typeface="Calibri"/>
                <a:cs typeface="Calibri"/>
              </a:rPr>
              <a:t> </a:t>
            </a:r>
            <a:r>
              <a:rPr sz="1400" b="1" spc="-5" dirty="0">
                <a:solidFill>
                  <a:srgbClr val="FF0000"/>
                </a:solidFill>
                <a:latin typeface="Calibri"/>
                <a:cs typeface="Calibri"/>
              </a:rPr>
              <a:t>catégorie</a:t>
            </a:r>
            <a:r>
              <a:rPr sz="1400" b="1" spc="-10" dirty="0">
                <a:solidFill>
                  <a:srgbClr val="FF0000"/>
                </a:solidFill>
                <a:latin typeface="Calibri"/>
                <a:cs typeface="Calibri"/>
              </a:rPr>
              <a:t> </a:t>
            </a:r>
            <a:r>
              <a:rPr sz="1400" b="1" dirty="0">
                <a:solidFill>
                  <a:srgbClr val="FF0000"/>
                </a:solidFill>
                <a:latin typeface="Calibri"/>
                <a:cs typeface="Calibri"/>
              </a:rPr>
              <a:t>3</a:t>
            </a:r>
            <a:r>
              <a:rPr sz="1400" b="1" spc="-30" dirty="0">
                <a:solidFill>
                  <a:srgbClr val="FF0000"/>
                </a:solidFill>
                <a:latin typeface="Calibri"/>
                <a:cs typeface="Calibri"/>
              </a:rPr>
              <a:t> </a:t>
            </a:r>
            <a:r>
              <a:rPr sz="1400" b="1" u="sng" spc="-15" dirty="0">
                <a:uFill>
                  <a:solidFill>
                    <a:srgbClr val="000000"/>
                  </a:solidFill>
                </a:uFill>
                <a:latin typeface="Calibri"/>
                <a:cs typeface="Calibri"/>
              </a:rPr>
              <a:t>avec</a:t>
            </a:r>
            <a:r>
              <a:rPr sz="1400" b="1" spc="-10" dirty="0">
                <a:latin typeface="Calibri"/>
                <a:cs typeface="Calibri"/>
              </a:rPr>
              <a:t> </a:t>
            </a:r>
            <a:r>
              <a:rPr sz="1400" b="1" spc="-5" dirty="0">
                <a:latin typeface="Calibri"/>
                <a:cs typeface="Calibri"/>
              </a:rPr>
              <a:t>itinéraire</a:t>
            </a:r>
            <a:r>
              <a:rPr sz="1400" b="1" spc="-35" dirty="0">
                <a:latin typeface="Calibri"/>
                <a:cs typeface="Calibri"/>
              </a:rPr>
              <a:t> </a:t>
            </a:r>
            <a:r>
              <a:rPr sz="1400" b="1" spc="-10" dirty="0">
                <a:latin typeface="Calibri"/>
                <a:cs typeface="Calibri"/>
              </a:rPr>
              <a:t>et</a:t>
            </a:r>
            <a:r>
              <a:rPr sz="1400" b="1" u="sng" spc="-5" dirty="0">
                <a:uFill>
                  <a:solidFill>
                    <a:srgbClr val="000000"/>
                  </a:solidFill>
                </a:uFill>
                <a:latin typeface="Calibri"/>
                <a:cs typeface="Calibri"/>
              </a:rPr>
              <a:t> </a:t>
            </a:r>
            <a:r>
              <a:rPr sz="1400" b="1" u="sng" spc="-15" dirty="0">
                <a:uFill>
                  <a:solidFill>
                    <a:srgbClr val="000000"/>
                  </a:solidFill>
                </a:uFill>
                <a:latin typeface="Calibri"/>
                <a:cs typeface="Calibri"/>
              </a:rPr>
              <a:t>avec</a:t>
            </a:r>
            <a:r>
              <a:rPr sz="1400" b="1" spc="-10" dirty="0">
                <a:latin typeface="Calibri"/>
                <a:cs typeface="Calibri"/>
              </a:rPr>
              <a:t> </a:t>
            </a:r>
            <a:r>
              <a:rPr sz="1400" b="1" dirty="0">
                <a:latin typeface="Calibri"/>
                <a:cs typeface="Calibri"/>
              </a:rPr>
              <a:t>accompagnement</a:t>
            </a:r>
            <a:endParaRPr sz="1400" dirty="0">
              <a:latin typeface="Calibri"/>
              <a:cs typeface="Calibri"/>
            </a:endParaRPr>
          </a:p>
          <a:p>
            <a:pPr marL="25400">
              <a:lnSpc>
                <a:spcPct val="100000"/>
              </a:lnSpc>
              <a:spcBef>
                <a:spcPts val="295"/>
              </a:spcBef>
            </a:pPr>
            <a:r>
              <a:rPr sz="1200" spc="-5" dirty="0">
                <a:latin typeface="Calibri"/>
                <a:cs typeface="Calibri"/>
              </a:rPr>
              <a:t>Le</a:t>
            </a:r>
            <a:r>
              <a:rPr sz="1200" dirty="0">
                <a:latin typeface="Calibri"/>
                <a:cs typeface="Calibri"/>
              </a:rPr>
              <a:t> dépassement</a:t>
            </a:r>
            <a:r>
              <a:rPr sz="1200" spc="-25"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la</a:t>
            </a:r>
            <a:r>
              <a:rPr sz="1200" spc="5" dirty="0">
                <a:latin typeface="Calibri"/>
                <a:cs typeface="Calibri"/>
              </a:rPr>
              <a:t> </a:t>
            </a:r>
            <a:r>
              <a:rPr sz="1200" dirty="0">
                <a:latin typeface="Calibri"/>
                <a:cs typeface="Calibri"/>
              </a:rPr>
              <a:t>masse</a:t>
            </a:r>
            <a:r>
              <a:rPr sz="1200" spc="20" dirty="0">
                <a:latin typeface="Calibri"/>
                <a:cs typeface="Calibri"/>
              </a:rPr>
              <a:t> </a:t>
            </a:r>
            <a:r>
              <a:rPr sz="1200" spc="-5" dirty="0">
                <a:latin typeface="Calibri"/>
                <a:cs typeface="Calibri"/>
              </a:rPr>
              <a:t>maximale</a:t>
            </a:r>
            <a:r>
              <a:rPr sz="1200" spc="15" dirty="0">
                <a:latin typeface="Calibri"/>
                <a:cs typeface="Calibri"/>
              </a:rPr>
              <a:t> </a:t>
            </a:r>
            <a:r>
              <a:rPr sz="1200" dirty="0">
                <a:latin typeface="Calibri"/>
                <a:cs typeface="Calibri"/>
              </a:rPr>
              <a:t>de 100</a:t>
            </a:r>
            <a:r>
              <a:rPr sz="1200" spc="5" dirty="0">
                <a:latin typeface="Calibri"/>
                <a:cs typeface="Calibri"/>
              </a:rPr>
              <a:t> </a:t>
            </a:r>
            <a:r>
              <a:rPr sz="1200" spc="-5" dirty="0">
                <a:latin typeface="Calibri"/>
                <a:cs typeface="Calibri"/>
              </a:rPr>
              <a:t>tonnes</a:t>
            </a:r>
            <a:r>
              <a:rPr sz="1200" spc="-15" dirty="0">
                <a:latin typeface="Calibri"/>
                <a:cs typeface="Calibri"/>
              </a:rPr>
              <a:t> </a:t>
            </a:r>
            <a:r>
              <a:rPr sz="1200" dirty="0">
                <a:latin typeface="Calibri"/>
                <a:cs typeface="Calibri"/>
              </a:rPr>
              <a:t>ne peut</a:t>
            </a:r>
            <a:r>
              <a:rPr sz="1200" spc="-20" dirty="0">
                <a:latin typeface="Calibri"/>
                <a:cs typeface="Calibri"/>
              </a:rPr>
              <a:t> </a:t>
            </a:r>
            <a:r>
              <a:rPr sz="1200" dirty="0">
                <a:latin typeface="Calibri"/>
                <a:cs typeface="Calibri"/>
              </a:rPr>
              <a:t>cependant</a:t>
            </a:r>
            <a:r>
              <a:rPr sz="1200" spc="-35" dirty="0">
                <a:latin typeface="Calibri"/>
                <a:cs typeface="Calibri"/>
              </a:rPr>
              <a:t> </a:t>
            </a:r>
            <a:r>
              <a:rPr sz="1200" spc="-5" dirty="0">
                <a:latin typeface="Calibri"/>
                <a:cs typeface="Calibri"/>
              </a:rPr>
              <a:t>se</a:t>
            </a:r>
            <a:r>
              <a:rPr sz="1200" spc="10" dirty="0">
                <a:latin typeface="Calibri"/>
                <a:cs typeface="Calibri"/>
              </a:rPr>
              <a:t> </a:t>
            </a:r>
            <a:r>
              <a:rPr sz="1200" spc="-10" dirty="0">
                <a:latin typeface="Calibri"/>
                <a:cs typeface="Calibri"/>
              </a:rPr>
              <a:t>faire</a:t>
            </a:r>
            <a:r>
              <a:rPr sz="1200" spc="-15" dirty="0">
                <a:latin typeface="Calibri"/>
                <a:cs typeface="Calibri"/>
              </a:rPr>
              <a:t> </a:t>
            </a:r>
            <a:r>
              <a:rPr sz="1200" dirty="0">
                <a:latin typeface="Calibri"/>
                <a:cs typeface="Calibri"/>
              </a:rPr>
              <a:t>que</a:t>
            </a:r>
            <a:r>
              <a:rPr sz="1200" spc="-20" dirty="0">
                <a:latin typeface="Calibri"/>
                <a:cs typeface="Calibri"/>
              </a:rPr>
              <a:t> </a:t>
            </a:r>
            <a:r>
              <a:rPr sz="1200" spc="-5" dirty="0">
                <a:latin typeface="Calibri"/>
                <a:cs typeface="Calibri"/>
              </a:rPr>
              <a:t>si</a:t>
            </a:r>
            <a:r>
              <a:rPr sz="1200" spc="5" dirty="0">
                <a:latin typeface="Calibri"/>
                <a:cs typeface="Calibri"/>
              </a:rPr>
              <a:t> </a:t>
            </a:r>
            <a:r>
              <a:rPr sz="1200" dirty="0">
                <a:latin typeface="Calibri"/>
                <a:cs typeface="Calibri"/>
              </a:rPr>
              <a:t>le</a:t>
            </a:r>
            <a:r>
              <a:rPr sz="1200" spc="10" dirty="0">
                <a:latin typeface="Calibri"/>
                <a:cs typeface="Calibri"/>
              </a:rPr>
              <a:t> </a:t>
            </a:r>
            <a:r>
              <a:rPr sz="1200" spc="-5" dirty="0">
                <a:latin typeface="Calibri"/>
                <a:cs typeface="Calibri"/>
              </a:rPr>
              <a:t>poids</a:t>
            </a:r>
            <a:r>
              <a:rPr sz="1200" spc="-10" dirty="0">
                <a:latin typeface="Calibri"/>
                <a:cs typeface="Calibri"/>
              </a:rPr>
              <a:t> </a:t>
            </a:r>
            <a:r>
              <a:rPr sz="1200" spc="-5" dirty="0">
                <a:latin typeface="Calibri"/>
                <a:cs typeface="Calibri"/>
              </a:rPr>
              <a:t>total</a:t>
            </a:r>
            <a:endParaRPr sz="1200" dirty="0">
              <a:latin typeface="Calibri"/>
              <a:cs typeface="Calibri"/>
            </a:endParaRPr>
          </a:p>
          <a:p>
            <a:pPr marL="25400">
              <a:lnSpc>
                <a:spcPct val="100000"/>
              </a:lnSpc>
              <a:spcBef>
                <a:spcPts val="5"/>
              </a:spcBef>
            </a:pPr>
            <a:r>
              <a:rPr sz="1200" dirty="0">
                <a:latin typeface="Calibri"/>
                <a:cs typeface="Calibri"/>
              </a:rPr>
              <a:t>de</a:t>
            </a:r>
            <a:r>
              <a:rPr sz="1200" spc="-10" dirty="0">
                <a:latin typeface="Calibri"/>
                <a:cs typeface="Calibri"/>
              </a:rPr>
              <a:t> </a:t>
            </a:r>
            <a:r>
              <a:rPr sz="1200" spc="-15" dirty="0">
                <a:latin typeface="Calibri"/>
                <a:cs typeface="Calibri"/>
              </a:rPr>
              <a:t>l’engin</a:t>
            </a:r>
            <a:r>
              <a:rPr sz="1200" spc="-20" dirty="0">
                <a:latin typeface="Calibri"/>
                <a:cs typeface="Calibri"/>
              </a:rPr>
              <a:t> </a:t>
            </a:r>
            <a:r>
              <a:rPr sz="1200" spc="-5" dirty="0">
                <a:latin typeface="Calibri"/>
                <a:cs typeface="Calibri"/>
              </a:rPr>
              <a:t>transporté</a:t>
            </a:r>
            <a:r>
              <a:rPr sz="1200" spc="-35" dirty="0">
                <a:latin typeface="Calibri"/>
                <a:cs typeface="Calibri"/>
              </a:rPr>
              <a:t> </a:t>
            </a:r>
            <a:r>
              <a:rPr sz="1200" spc="-5" dirty="0">
                <a:latin typeface="Calibri"/>
                <a:cs typeface="Calibri"/>
              </a:rPr>
              <a:t>est</a:t>
            </a:r>
            <a:r>
              <a:rPr sz="1200" dirty="0">
                <a:latin typeface="Calibri"/>
                <a:cs typeface="Calibri"/>
              </a:rPr>
              <a:t> </a:t>
            </a:r>
            <a:r>
              <a:rPr sz="1200" b="1" u="sng" spc="-5" dirty="0">
                <a:solidFill>
                  <a:srgbClr val="FF0000"/>
                </a:solidFill>
                <a:uFill>
                  <a:solidFill>
                    <a:srgbClr val="FF0000"/>
                  </a:solidFill>
                </a:uFill>
                <a:latin typeface="Calibri"/>
                <a:cs typeface="Calibri"/>
              </a:rPr>
              <a:t>supérieur </a:t>
            </a:r>
            <a:r>
              <a:rPr sz="1200" b="1" u="sng" dirty="0">
                <a:solidFill>
                  <a:srgbClr val="FF0000"/>
                </a:solidFill>
                <a:uFill>
                  <a:solidFill>
                    <a:srgbClr val="FF0000"/>
                  </a:solidFill>
                </a:uFill>
                <a:latin typeface="Calibri"/>
                <a:cs typeface="Calibri"/>
              </a:rPr>
              <a:t>à</a:t>
            </a:r>
            <a:r>
              <a:rPr sz="1200" b="1" u="sng" spc="-10"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60</a:t>
            </a:r>
            <a:r>
              <a:rPr sz="1200" b="1" u="sng" spc="20" dirty="0">
                <a:solidFill>
                  <a:srgbClr val="FF0000"/>
                </a:solidFill>
                <a:uFill>
                  <a:solidFill>
                    <a:srgbClr val="FF0000"/>
                  </a:solidFill>
                </a:uFill>
                <a:latin typeface="Calibri"/>
                <a:cs typeface="Calibri"/>
              </a:rPr>
              <a:t> </a:t>
            </a:r>
            <a:r>
              <a:rPr sz="1200" b="1" u="sng" spc="-5" dirty="0">
                <a:solidFill>
                  <a:srgbClr val="FF0000"/>
                </a:solidFill>
                <a:uFill>
                  <a:solidFill>
                    <a:srgbClr val="FF0000"/>
                  </a:solidFill>
                </a:uFill>
                <a:latin typeface="Calibri"/>
                <a:cs typeface="Calibri"/>
              </a:rPr>
              <a:t>tonnes.</a:t>
            </a:r>
            <a:endParaRPr sz="1200" dirty="0">
              <a:latin typeface="Calibri"/>
              <a:cs typeface="Calibri"/>
            </a:endParaRPr>
          </a:p>
          <a:p>
            <a:pPr marL="25400">
              <a:lnSpc>
                <a:spcPct val="100000"/>
              </a:lnSpc>
            </a:pPr>
            <a:r>
              <a:rPr sz="1200" spc="-10" dirty="0">
                <a:latin typeface="Calibri"/>
                <a:cs typeface="Calibri"/>
              </a:rPr>
              <a:t>L’indication</a:t>
            </a:r>
            <a:r>
              <a:rPr sz="1200" spc="-25" dirty="0">
                <a:latin typeface="Calibri"/>
                <a:cs typeface="Calibri"/>
              </a:rPr>
              <a:t> </a:t>
            </a:r>
            <a:r>
              <a:rPr sz="1200" spc="-10" dirty="0">
                <a:latin typeface="Calibri"/>
                <a:cs typeface="Calibri"/>
              </a:rPr>
              <a:t>d’un</a:t>
            </a:r>
            <a:r>
              <a:rPr sz="1200" spc="-25" dirty="0">
                <a:latin typeface="Calibri"/>
                <a:cs typeface="Calibri"/>
              </a:rPr>
              <a:t> </a:t>
            </a:r>
            <a:r>
              <a:rPr sz="1200" spc="-5" dirty="0">
                <a:latin typeface="Calibri"/>
                <a:cs typeface="Calibri"/>
              </a:rPr>
              <a:t>itinéraire</a:t>
            </a:r>
            <a:r>
              <a:rPr sz="1200" spc="-35" dirty="0">
                <a:latin typeface="Calibri"/>
                <a:cs typeface="Calibri"/>
              </a:rPr>
              <a:t> </a:t>
            </a:r>
            <a:r>
              <a:rPr sz="1200" spc="-5" dirty="0">
                <a:latin typeface="Calibri"/>
                <a:cs typeface="Calibri"/>
              </a:rPr>
              <a:t>est</a:t>
            </a:r>
            <a:r>
              <a:rPr sz="1200" spc="10" dirty="0">
                <a:latin typeface="Calibri"/>
                <a:cs typeface="Calibri"/>
              </a:rPr>
              <a:t> </a:t>
            </a:r>
            <a:r>
              <a:rPr sz="1200" spc="-10" dirty="0">
                <a:latin typeface="Calibri"/>
                <a:cs typeface="Calibri"/>
              </a:rPr>
              <a:t>obligatoire </a:t>
            </a:r>
            <a:r>
              <a:rPr sz="1200" spc="-5" dirty="0">
                <a:latin typeface="Calibri"/>
                <a:cs typeface="Calibri"/>
              </a:rPr>
              <a:t>et</a:t>
            </a:r>
            <a:r>
              <a:rPr sz="1200" dirty="0">
                <a:latin typeface="Calibri"/>
                <a:cs typeface="Calibri"/>
              </a:rPr>
              <a:t> à</a:t>
            </a:r>
            <a:r>
              <a:rPr sz="1200" spc="5" dirty="0">
                <a:latin typeface="Calibri"/>
                <a:cs typeface="Calibri"/>
              </a:rPr>
              <a:t> </a:t>
            </a:r>
            <a:r>
              <a:rPr sz="1200" spc="-5" dirty="0">
                <a:latin typeface="Calibri"/>
                <a:cs typeface="Calibri"/>
              </a:rPr>
              <a:t>vérifier</a:t>
            </a:r>
            <a:r>
              <a:rPr sz="1200" spc="-15" dirty="0">
                <a:latin typeface="Calibri"/>
                <a:cs typeface="Calibri"/>
              </a:rPr>
              <a:t> </a:t>
            </a:r>
            <a:r>
              <a:rPr sz="1200" dirty="0">
                <a:latin typeface="Calibri"/>
                <a:cs typeface="Calibri"/>
              </a:rPr>
              <a:t>par</a:t>
            </a:r>
            <a:r>
              <a:rPr sz="1200" spc="5" dirty="0">
                <a:latin typeface="Calibri"/>
                <a:cs typeface="Calibri"/>
              </a:rPr>
              <a:t> </a:t>
            </a:r>
            <a:r>
              <a:rPr sz="1200" spc="-10" dirty="0">
                <a:latin typeface="Calibri"/>
                <a:cs typeface="Calibri"/>
              </a:rPr>
              <a:t>l’administration</a:t>
            </a:r>
            <a:r>
              <a:rPr sz="1200" spc="-30" dirty="0">
                <a:latin typeface="Calibri"/>
                <a:cs typeface="Calibri"/>
              </a:rPr>
              <a:t> </a:t>
            </a:r>
            <a:r>
              <a:rPr sz="1200" dirty="0">
                <a:latin typeface="Calibri"/>
                <a:cs typeface="Calibri"/>
              </a:rPr>
              <a:t>des</a:t>
            </a:r>
            <a:r>
              <a:rPr sz="1200" spc="10" dirty="0">
                <a:latin typeface="Calibri"/>
                <a:cs typeface="Calibri"/>
              </a:rPr>
              <a:t> </a:t>
            </a:r>
            <a:r>
              <a:rPr sz="1200" spc="-5" dirty="0">
                <a:latin typeface="Calibri"/>
                <a:cs typeface="Calibri"/>
              </a:rPr>
              <a:t>ponts</a:t>
            </a:r>
            <a:r>
              <a:rPr sz="1200" spc="-15" dirty="0">
                <a:latin typeface="Calibri"/>
                <a:cs typeface="Calibri"/>
              </a:rPr>
              <a:t> </a:t>
            </a:r>
            <a:r>
              <a:rPr sz="1200" spc="-5" dirty="0">
                <a:latin typeface="Calibri"/>
                <a:cs typeface="Calibri"/>
              </a:rPr>
              <a:t>et</a:t>
            </a:r>
            <a:r>
              <a:rPr sz="1200" spc="10" dirty="0">
                <a:latin typeface="Calibri"/>
                <a:cs typeface="Calibri"/>
              </a:rPr>
              <a:t> </a:t>
            </a:r>
            <a:r>
              <a:rPr sz="1200" spc="-5" dirty="0">
                <a:latin typeface="Calibri"/>
                <a:cs typeface="Calibri"/>
              </a:rPr>
              <a:t>chaussées.</a:t>
            </a:r>
            <a:endParaRPr sz="1200" dirty="0">
              <a:latin typeface="Calibri"/>
              <a:cs typeface="Calibri"/>
            </a:endParaRPr>
          </a:p>
        </p:txBody>
      </p:sp>
      <p:sp>
        <p:nvSpPr>
          <p:cNvPr id="4" name="object 4"/>
          <p:cNvSpPr txBox="1"/>
          <p:nvPr/>
        </p:nvSpPr>
        <p:spPr>
          <a:xfrm>
            <a:off x="546303" y="1987105"/>
            <a:ext cx="625475" cy="574675"/>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lo</a:t>
            </a:r>
            <a:r>
              <a:rPr sz="1200" spc="5" dirty="0">
                <a:latin typeface="Calibri"/>
                <a:cs typeface="Calibri"/>
              </a:rPr>
              <a:t>n</a:t>
            </a:r>
            <a:r>
              <a:rPr sz="1200" dirty="0">
                <a:latin typeface="Calibri"/>
                <a:cs typeface="Calibri"/>
              </a:rPr>
              <a:t>gue</a:t>
            </a:r>
            <a:r>
              <a:rPr sz="1200" spc="5" dirty="0">
                <a:latin typeface="Calibri"/>
                <a:cs typeface="Calibri"/>
              </a:rPr>
              <a:t>u</a:t>
            </a:r>
            <a:r>
              <a:rPr sz="1200" dirty="0">
                <a:latin typeface="Calibri"/>
                <a:cs typeface="Calibri"/>
              </a:rPr>
              <a:t>r:  </a:t>
            </a:r>
            <a:r>
              <a:rPr sz="1200" spc="-5" dirty="0">
                <a:latin typeface="Calibri"/>
                <a:cs typeface="Calibri"/>
              </a:rPr>
              <a:t>largeur </a:t>
            </a:r>
            <a:r>
              <a:rPr sz="1200" dirty="0">
                <a:latin typeface="Calibri"/>
                <a:cs typeface="Calibri"/>
              </a:rPr>
              <a:t>: </a:t>
            </a:r>
            <a:r>
              <a:rPr sz="1200" spc="5" dirty="0">
                <a:latin typeface="Calibri"/>
                <a:cs typeface="Calibri"/>
              </a:rPr>
              <a:t> </a:t>
            </a:r>
            <a:r>
              <a:rPr sz="1200" dirty="0">
                <a:latin typeface="Calibri"/>
                <a:cs typeface="Calibri"/>
              </a:rPr>
              <a:t>hau</a:t>
            </a:r>
            <a:r>
              <a:rPr sz="1200" spc="-10" dirty="0">
                <a:latin typeface="Calibri"/>
                <a:cs typeface="Calibri"/>
              </a:rPr>
              <a:t>t</a:t>
            </a:r>
            <a:r>
              <a:rPr sz="1200" dirty="0">
                <a:latin typeface="Calibri"/>
                <a:cs typeface="Calibri"/>
              </a:rPr>
              <a:t>e</a:t>
            </a:r>
            <a:r>
              <a:rPr sz="1200" spc="-10" dirty="0">
                <a:latin typeface="Calibri"/>
                <a:cs typeface="Calibri"/>
              </a:rPr>
              <a:t>u</a:t>
            </a:r>
            <a:r>
              <a:rPr sz="1200" dirty="0">
                <a:latin typeface="Calibri"/>
                <a:cs typeface="Calibri"/>
              </a:rPr>
              <a:t>r</a:t>
            </a:r>
            <a:r>
              <a:rPr sz="1200" spc="-30" dirty="0">
                <a:latin typeface="Calibri"/>
                <a:cs typeface="Calibri"/>
              </a:rPr>
              <a:t> </a:t>
            </a:r>
            <a:r>
              <a:rPr sz="1200" dirty="0">
                <a:latin typeface="Calibri"/>
                <a:cs typeface="Calibri"/>
              </a:rPr>
              <a:t>:</a:t>
            </a:r>
          </a:p>
        </p:txBody>
      </p:sp>
      <p:sp>
        <p:nvSpPr>
          <p:cNvPr id="5" name="object 5"/>
          <p:cNvSpPr txBox="1"/>
          <p:nvPr/>
        </p:nvSpPr>
        <p:spPr>
          <a:xfrm>
            <a:off x="1433462" y="1989012"/>
            <a:ext cx="2380615" cy="574675"/>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conforme </a:t>
            </a:r>
            <a:r>
              <a:rPr sz="1200" dirty="0">
                <a:latin typeface="Calibri"/>
                <a:cs typeface="Calibri"/>
              </a:rPr>
              <a:t>aux</a:t>
            </a:r>
            <a:r>
              <a:rPr sz="1200" spc="-10" dirty="0">
                <a:latin typeface="Calibri"/>
                <a:cs typeface="Calibri"/>
              </a:rPr>
              <a:t> </a:t>
            </a:r>
            <a:r>
              <a:rPr sz="1200" spc="-5" dirty="0">
                <a:latin typeface="Calibri"/>
                <a:cs typeface="Calibri"/>
              </a:rPr>
              <a:t>limites</a:t>
            </a:r>
            <a:r>
              <a:rPr sz="1200" spc="5" dirty="0">
                <a:latin typeface="Calibri"/>
                <a:cs typeface="Calibri"/>
              </a:rPr>
              <a:t> </a:t>
            </a:r>
            <a:r>
              <a:rPr sz="1200" dirty="0">
                <a:latin typeface="Calibri"/>
                <a:cs typeface="Calibri"/>
              </a:rPr>
              <a:t>de</a:t>
            </a:r>
            <a:r>
              <a:rPr sz="1200" spc="-10" dirty="0">
                <a:latin typeface="Calibri"/>
                <a:cs typeface="Calibri"/>
              </a:rPr>
              <a:t> </a:t>
            </a:r>
            <a:r>
              <a:rPr sz="1200" dirty="0">
                <a:latin typeface="Calibri"/>
                <a:cs typeface="Calibri"/>
              </a:rPr>
              <a:t>la</a:t>
            </a:r>
            <a:r>
              <a:rPr sz="1200" spc="-5" dirty="0">
                <a:latin typeface="Calibri"/>
                <a:cs typeface="Calibri"/>
              </a:rPr>
              <a:t> </a:t>
            </a:r>
            <a:r>
              <a:rPr sz="1200" spc="-10" dirty="0">
                <a:latin typeface="Calibri"/>
                <a:cs typeface="Calibri"/>
              </a:rPr>
              <a:t>catégorie</a:t>
            </a:r>
            <a:r>
              <a:rPr sz="1200" dirty="0">
                <a:latin typeface="Calibri"/>
                <a:cs typeface="Calibri"/>
              </a:rPr>
              <a:t> 2</a:t>
            </a:r>
          </a:p>
          <a:p>
            <a:pPr marL="123189" indent="-111125">
              <a:lnSpc>
                <a:spcPct val="100000"/>
              </a:lnSpc>
              <a:buChar char="&gt;"/>
              <a:tabLst>
                <a:tab pos="123825" algn="l"/>
              </a:tabLst>
            </a:pPr>
            <a:r>
              <a:rPr sz="1200" dirty="0">
                <a:latin typeface="Calibri"/>
                <a:cs typeface="Calibri"/>
              </a:rPr>
              <a:t>3,</a:t>
            </a:r>
            <a:r>
              <a:rPr sz="1200" spc="5" dirty="0">
                <a:latin typeface="Calibri"/>
                <a:cs typeface="Calibri"/>
              </a:rPr>
              <a:t>5</a:t>
            </a:r>
            <a:r>
              <a:rPr sz="1200" dirty="0">
                <a:latin typeface="Calibri"/>
                <a:cs typeface="Calibri"/>
              </a:rPr>
              <a:t>0</a:t>
            </a:r>
            <a:r>
              <a:rPr sz="1200" spc="5"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p>
          <a:p>
            <a:pPr marL="123825" indent="-111760">
              <a:lnSpc>
                <a:spcPct val="100000"/>
              </a:lnSpc>
              <a:buChar char="&gt;"/>
              <a:tabLst>
                <a:tab pos="124460" algn="l"/>
              </a:tabLst>
            </a:pPr>
            <a:r>
              <a:rPr sz="1200" dirty="0">
                <a:latin typeface="Calibri"/>
                <a:cs typeface="Calibri"/>
              </a:rPr>
              <a:t>4,50</a:t>
            </a:r>
            <a:r>
              <a:rPr sz="1200" spc="5" dirty="0">
                <a:latin typeface="Calibri"/>
                <a:cs typeface="Calibri"/>
              </a:rPr>
              <a:t> </a:t>
            </a:r>
            <a:r>
              <a:rPr sz="1200" dirty="0">
                <a:latin typeface="Calibri"/>
                <a:cs typeface="Calibri"/>
              </a:rPr>
              <a:t>m</a:t>
            </a:r>
            <a:r>
              <a:rPr sz="1200" spc="-15"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p>
        </p:txBody>
      </p:sp>
      <p:sp>
        <p:nvSpPr>
          <p:cNvPr id="6" name="object 6"/>
          <p:cNvSpPr txBox="1"/>
          <p:nvPr/>
        </p:nvSpPr>
        <p:spPr>
          <a:xfrm>
            <a:off x="546303" y="2496991"/>
            <a:ext cx="17341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masse </a:t>
            </a:r>
            <a:r>
              <a:rPr sz="1200" spc="-5" dirty="0">
                <a:latin typeface="Calibri"/>
                <a:cs typeface="Calibri"/>
              </a:rPr>
              <a:t>totale</a:t>
            </a:r>
            <a:r>
              <a:rPr sz="1200" spc="-25" dirty="0">
                <a:latin typeface="Calibri"/>
                <a:cs typeface="Calibri"/>
              </a:rPr>
              <a:t> </a:t>
            </a:r>
            <a:r>
              <a:rPr sz="1200" dirty="0">
                <a:latin typeface="Calibri"/>
                <a:cs typeface="Calibri"/>
              </a:rPr>
              <a:t>:</a:t>
            </a:r>
            <a:r>
              <a:rPr sz="1200" spc="-10" dirty="0">
                <a:latin typeface="Calibri"/>
                <a:cs typeface="Calibri"/>
              </a:rPr>
              <a:t> </a:t>
            </a:r>
            <a:r>
              <a:rPr sz="1200" dirty="0">
                <a:latin typeface="Calibri"/>
                <a:cs typeface="Calibri"/>
              </a:rPr>
              <a:t>&gt;</a:t>
            </a:r>
            <a:r>
              <a:rPr sz="1200" spc="-15" dirty="0">
                <a:latin typeface="Calibri"/>
                <a:cs typeface="Calibri"/>
              </a:rPr>
              <a:t> </a:t>
            </a:r>
            <a:r>
              <a:rPr sz="1200" dirty="0">
                <a:latin typeface="Calibri"/>
                <a:cs typeface="Calibri"/>
              </a:rPr>
              <a:t>100 </a:t>
            </a:r>
            <a:r>
              <a:rPr sz="1200" spc="-5" dirty="0">
                <a:latin typeface="Calibri"/>
                <a:cs typeface="Calibri"/>
              </a:rPr>
              <a:t>tonnes</a:t>
            </a:r>
            <a:endParaRPr sz="1200" dirty="0">
              <a:latin typeface="Calibri"/>
              <a:cs typeface="Calibri"/>
            </a:endParaRPr>
          </a:p>
        </p:txBody>
      </p:sp>
      <p:pic>
        <p:nvPicPr>
          <p:cNvPr id="7" name="object 7"/>
          <p:cNvPicPr/>
          <p:nvPr/>
        </p:nvPicPr>
        <p:blipFill>
          <a:blip r:embed="rId2" cstate="print"/>
          <a:stretch>
            <a:fillRect/>
          </a:stretch>
        </p:blipFill>
        <p:spPr>
          <a:xfrm>
            <a:off x="824066" y="3003833"/>
            <a:ext cx="3599408" cy="814055"/>
          </a:xfrm>
          <a:prstGeom prst="rect">
            <a:avLst/>
          </a:prstGeom>
        </p:spPr>
      </p:pic>
      <p:pic>
        <p:nvPicPr>
          <p:cNvPr id="8" name="object 8"/>
          <p:cNvPicPr/>
          <p:nvPr/>
        </p:nvPicPr>
        <p:blipFill>
          <a:blip r:embed="rId3" cstate="print"/>
          <a:stretch>
            <a:fillRect/>
          </a:stretch>
        </p:blipFill>
        <p:spPr>
          <a:xfrm>
            <a:off x="775750" y="4232365"/>
            <a:ext cx="3825821" cy="978146"/>
          </a:xfrm>
          <a:prstGeom prst="rect">
            <a:avLst/>
          </a:prstGeom>
        </p:spPr>
      </p:pic>
      <p:pic>
        <p:nvPicPr>
          <p:cNvPr id="9" name="object 9"/>
          <p:cNvPicPr/>
          <p:nvPr/>
        </p:nvPicPr>
        <p:blipFill>
          <a:blip r:embed="rId4" cstate="print"/>
          <a:stretch>
            <a:fillRect/>
          </a:stretch>
        </p:blipFill>
        <p:spPr>
          <a:xfrm>
            <a:off x="661416" y="5433059"/>
            <a:ext cx="4032504" cy="1059180"/>
          </a:xfrm>
          <a:prstGeom prst="rect">
            <a:avLst/>
          </a:prstGeom>
        </p:spPr>
      </p:pic>
      <p:pic>
        <p:nvPicPr>
          <p:cNvPr id="10" name="object 10"/>
          <p:cNvPicPr/>
          <p:nvPr/>
        </p:nvPicPr>
        <p:blipFill>
          <a:blip r:embed="rId5" cstate="print"/>
          <a:stretch>
            <a:fillRect/>
          </a:stretch>
        </p:blipFill>
        <p:spPr>
          <a:xfrm>
            <a:off x="6155435" y="2665476"/>
            <a:ext cx="2089404" cy="1944624"/>
          </a:xfrm>
          <a:prstGeom prst="rect">
            <a:avLst/>
          </a:prstGeom>
        </p:spPr>
      </p:pic>
      <p:pic>
        <p:nvPicPr>
          <p:cNvPr id="11" name="object 11"/>
          <p:cNvPicPr/>
          <p:nvPr/>
        </p:nvPicPr>
        <p:blipFill>
          <a:blip r:embed="rId6" cstate="print"/>
          <a:stretch>
            <a:fillRect/>
          </a:stretch>
        </p:blipFill>
        <p:spPr>
          <a:xfrm>
            <a:off x="7452359" y="5047488"/>
            <a:ext cx="576072" cy="1191768"/>
          </a:xfrm>
          <a:prstGeom prst="rect">
            <a:avLst/>
          </a:prstGeom>
        </p:spPr>
      </p:pic>
      <p:pic>
        <p:nvPicPr>
          <p:cNvPr id="12" name="object 12"/>
          <p:cNvPicPr/>
          <p:nvPr/>
        </p:nvPicPr>
        <p:blipFill>
          <a:blip r:embed="rId7" cstate="print"/>
          <a:stretch>
            <a:fillRect/>
          </a:stretch>
        </p:blipFill>
        <p:spPr>
          <a:xfrm>
            <a:off x="5774435" y="5052059"/>
            <a:ext cx="1043939" cy="1197864"/>
          </a:xfrm>
          <a:prstGeom prst="rect">
            <a:avLst/>
          </a:prstGeom>
        </p:spPr>
      </p:pic>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07467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35" dirty="0">
                <a:solidFill>
                  <a:srgbClr val="ED0000"/>
                </a:solidFill>
              </a:rPr>
              <a:t> </a:t>
            </a:r>
            <a:r>
              <a:rPr sz="2400" dirty="0">
                <a:solidFill>
                  <a:srgbClr val="ED0000"/>
                </a:solidFill>
              </a:rPr>
              <a:t>véhicule</a:t>
            </a:r>
            <a:r>
              <a:rPr sz="2400" spc="-20" dirty="0">
                <a:solidFill>
                  <a:srgbClr val="ED0000"/>
                </a:solidFill>
              </a:rPr>
              <a:t> </a:t>
            </a:r>
            <a:r>
              <a:rPr sz="2400" spc="-5" dirty="0">
                <a:solidFill>
                  <a:srgbClr val="ED0000"/>
                </a:solidFill>
              </a:rPr>
              <a:t>exceptionnel</a:t>
            </a:r>
            <a:endParaRPr sz="2400"/>
          </a:p>
        </p:txBody>
      </p:sp>
      <p:sp>
        <p:nvSpPr>
          <p:cNvPr id="3" name="object 3"/>
          <p:cNvSpPr txBox="1"/>
          <p:nvPr/>
        </p:nvSpPr>
        <p:spPr>
          <a:xfrm>
            <a:off x="8373236" y="6267399"/>
            <a:ext cx="223520"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08080"/>
                </a:solidFill>
                <a:latin typeface="Arial"/>
                <a:cs typeface="Arial"/>
              </a:rPr>
              <a:t>3</a:t>
            </a:r>
            <a:r>
              <a:rPr lang="en-US" sz="1400" spc="-5" dirty="0">
                <a:solidFill>
                  <a:srgbClr val="808080"/>
                </a:solidFill>
                <a:latin typeface="Arial"/>
                <a:cs typeface="Arial"/>
              </a:rPr>
              <a:t>5</a:t>
            </a:r>
            <a:endParaRPr sz="1400" dirty="0">
              <a:latin typeface="Arial"/>
              <a:cs typeface="Arial"/>
            </a:endParaRPr>
          </a:p>
        </p:txBody>
      </p:sp>
      <p:sp>
        <p:nvSpPr>
          <p:cNvPr id="4" name="object 4"/>
          <p:cNvSpPr txBox="1"/>
          <p:nvPr/>
        </p:nvSpPr>
        <p:spPr>
          <a:xfrm>
            <a:off x="546303" y="928242"/>
            <a:ext cx="8051800" cy="4304030"/>
          </a:xfrm>
          <a:prstGeom prst="rect">
            <a:avLst/>
          </a:prstGeom>
        </p:spPr>
        <p:txBody>
          <a:bodyPr vert="horz" wrap="square" lIns="0" tIns="12065" rIns="0" bIns="0" rtlCol="0">
            <a:spAutoFit/>
          </a:bodyPr>
          <a:lstStyle/>
          <a:p>
            <a:pPr marL="12700">
              <a:lnSpc>
                <a:spcPct val="100000"/>
              </a:lnSpc>
              <a:spcBef>
                <a:spcPts val="95"/>
              </a:spcBef>
            </a:pPr>
            <a:r>
              <a:rPr sz="1600" b="1" u="sng" spc="-5" dirty="0">
                <a:uFill>
                  <a:solidFill>
                    <a:srgbClr val="000000"/>
                  </a:solidFill>
                </a:uFill>
                <a:latin typeface="Calibri"/>
                <a:cs typeface="Calibri"/>
              </a:rPr>
              <a:t>Les</a:t>
            </a:r>
            <a:r>
              <a:rPr sz="1600" b="1" u="sng" dirty="0">
                <a:uFill>
                  <a:solidFill>
                    <a:srgbClr val="000000"/>
                  </a:solidFill>
                </a:uFill>
                <a:latin typeface="Calibri"/>
                <a:cs typeface="Calibri"/>
              </a:rPr>
              <a:t> </a:t>
            </a:r>
            <a:r>
              <a:rPr sz="1600" b="1" u="sng" spc="-15" dirty="0">
                <a:uFill>
                  <a:solidFill>
                    <a:srgbClr val="000000"/>
                  </a:solidFill>
                </a:uFill>
                <a:latin typeface="Calibri"/>
                <a:cs typeface="Calibri"/>
              </a:rPr>
              <a:t>catégories</a:t>
            </a:r>
            <a:r>
              <a:rPr sz="1600" b="1" u="sng" spc="5" dirty="0">
                <a:uFill>
                  <a:solidFill>
                    <a:srgbClr val="000000"/>
                  </a:solidFill>
                </a:uFill>
                <a:latin typeface="Calibri"/>
                <a:cs typeface="Calibri"/>
              </a:rPr>
              <a:t> </a:t>
            </a:r>
            <a:r>
              <a:rPr sz="1600" b="1" u="sng" spc="-5" dirty="0">
                <a:uFill>
                  <a:solidFill>
                    <a:srgbClr val="000000"/>
                  </a:solidFill>
                </a:uFill>
                <a:latin typeface="Calibri"/>
                <a:cs typeface="Calibri"/>
              </a:rPr>
              <a:t>de</a:t>
            </a:r>
            <a:r>
              <a:rPr sz="1600" b="1" u="sng" spc="15" dirty="0">
                <a:uFill>
                  <a:solidFill>
                    <a:srgbClr val="000000"/>
                  </a:solidFill>
                </a:uFill>
                <a:latin typeface="Calibri"/>
                <a:cs typeface="Calibri"/>
              </a:rPr>
              <a:t> </a:t>
            </a:r>
            <a:r>
              <a:rPr sz="1600" b="1" u="sng" spc="-10" dirty="0">
                <a:uFill>
                  <a:solidFill>
                    <a:srgbClr val="000000"/>
                  </a:solidFill>
                </a:uFill>
                <a:latin typeface="Calibri"/>
                <a:cs typeface="Calibri"/>
              </a:rPr>
              <a:t>transport</a:t>
            </a:r>
            <a:r>
              <a:rPr sz="1600" b="1" u="sng" spc="35" dirty="0">
                <a:uFill>
                  <a:solidFill>
                    <a:srgbClr val="000000"/>
                  </a:solidFill>
                </a:uFill>
                <a:latin typeface="Calibri"/>
                <a:cs typeface="Calibri"/>
              </a:rPr>
              <a:t> </a:t>
            </a:r>
            <a:r>
              <a:rPr sz="1600" b="1" u="sng" spc="-15" dirty="0">
                <a:uFill>
                  <a:solidFill>
                    <a:srgbClr val="000000"/>
                  </a:solidFill>
                </a:uFill>
                <a:latin typeface="Calibri"/>
                <a:cs typeface="Calibri"/>
              </a:rPr>
              <a:t>exceptionnel</a:t>
            </a:r>
            <a:r>
              <a:rPr sz="1600" b="1" u="sng" spc="20" dirty="0">
                <a:uFill>
                  <a:solidFill>
                    <a:srgbClr val="000000"/>
                  </a:solidFill>
                </a:uFill>
                <a:latin typeface="Calibri"/>
                <a:cs typeface="Calibri"/>
              </a:rPr>
              <a:t> </a:t>
            </a:r>
            <a:r>
              <a:rPr sz="1600" b="1" u="sng" spc="-10" dirty="0">
                <a:uFill>
                  <a:solidFill>
                    <a:srgbClr val="000000"/>
                  </a:solidFill>
                </a:uFill>
                <a:latin typeface="Calibri"/>
                <a:cs typeface="Calibri"/>
              </a:rPr>
              <a:t>moyennant</a:t>
            </a:r>
            <a:r>
              <a:rPr sz="1600" b="1" u="sng" spc="40" dirty="0">
                <a:uFill>
                  <a:solidFill>
                    <a:srgbClr val="000000"/>
                  </a:solidFill>
                </a:uFill>
                <a:latin typeface="Calibri"/>
                <a:cs typeface="Calibri"/>
              </a:rPr>
              <a:t> </a:t>
            </a:r>
            <a:r>
              <a:rPr sz="1600" b="1" u="sng" spc="-10" dirty="0">
                <a:uFill>
                  <a:solidFill>
                    <a:srgbClr val="000000"/>
                  </a:solidFill>
                </a:uFill>
                <a:latin typeface="Calibri"/>
                <a:cs typeface="Calibri"/>
              </a:rPr>
              <a:t>des</a:t>
            </a:r>
            <a:r>
              <a:rPr sz="1600" b="1" u="sng" spc="5" dirty="0">
                <a:uFill>
                  <a:solidFill>
                    <a:srgbClr val="000000"/>
                  </a:solidFill>
                </a:uFill>
                <a:latin typeface="Calibri"/>
                <a:cs typeface="Calibri"/>
              </a:rPr>
              <a:t> </a:t>
            </a:r>
            <a:r>
              <a:rPr sz="1600" b="1" u="sng" spc="-10" dirty="0">
                <a:uFill>
                  <a:solidFill>
                    <a:srgbClr val="000000"/>
                  </a:solidFill>
                </a:uFill>
                <a:latin typeface="Calibri"/>
                <a:cs typeface="Calibri"/>
              </a:rPr>
              <a:t>véhicules</a:t>
            </a:r>
            <a:r>
              <a:rPr sz="1600" b="1" u="sng" spc="15" dirty="0">
                <a:uFill>
                  <a:solidFill>
                    <a:srgbClr val="000000"/>
                  </a:solidFill>
                </a:uFill>
                <a:latin typeface="Calibri"/>
                <a:cs typeface="Calibri"/>
              </a:rPr>
              <a:t> </a:t>
            </a:r>
            <a:r>
              <a:rPr sz="1600" b="1" u="sng" spc="-10" dirty="0">
                <a:uFill>
                  <a:solidFill>
                    <a:srgbClr val="000000"/>
                  </a:solidFill>
                </a:uFill>
                <a:latin typeface="Calibri"/>
                <a:cs typeface="Calibri"/>
              </a:rPr>
              <a:t>routiers</a:t>
            </a:r>
            <a:endParaRPr sz="1600" dirty="0">
              <a:latin typeface="Calibri"/>
              <a:cs typeface="Calibri"/>
            </a:endParaRPr>
          </a:p>
          <a:p>
            <a:pPr marL="12700">
              <a:lnSpc>
                <a:spcPct val="100000"/>
              </a:lnSpc>
            </a:pPr>
            <a:r>
              <a:rPr sz="1600" b="1" u="sng" spc="-5" dirty="0">
                <a:uFill>
                  <a:solidFill>
                    <a:srgbClr val="000000"/>
                  </a:solidFill>
                </a:uFill>
                <a:latin typeface="Calibri"/>
                <a:cs typeface="Calibri"/>
              </a:rPr>
              <a:t>non</a:t>
            </a:r>
            <a:r>
              <a:rPr sz="1600" b="1" u="sng" spc="15" dirty="0">
                <a:uFill>
                  <a:solidFill>
                    <a:srgbClr val="000000"/>
                  </a:solidFill>
                </a:uFill>
                <a:latin typeface="Calibri"/>
                <a:cs typeface="Calibri"/>
              </a:rPr>
              <a:t> </a:t>
            </a:r>
            <a:r>
              <a:rPr sz="1600" b="1" u="sng" spc="-10" dirty="0">
                <a:uFill>
                  <a:solidFill>
                    <a:srgbClr val="000000"/>
                  </a:solidFill>
                </a:uFill>
                <a:latin typeface="Calibri"/>
                <a:cs typeface="Calibri"/>
              </a:rPr>
              <a:t>conformes</a:t>
            </a:r>
            <a:r>
              <a:rPr sz="1600" b="1" u="sng" spc="20" dirty="0">
                <a:uFill>
                  <a:solidFill>
                    <a:srgbClr val="000000"/>
                  </a:solidFill>
                </a:uFill>
                <a:latin typeface="Calibri"/>
                <a:cs typeface="Calibri"/>
              </a:rPr>
              <a:t> </a:t>
            </a:r>
            <a:r>
              <a:rPr sz="1600" b="1" u="sng" spc="-5" dirty="0">
                <a:uFill>
                  <a:solidFill>
                    <a:srgbClr val="000000"/>
                  </a:solidFill>
                </a:uFill>
                <a:latin typeface="Calibri"/>
                <a:cs typeface="Calibri"/>
              </a:rPr>
              <a:t>à la</a:t>
            </a:r>
            <a:r>
              <a:rPr sz="1600" b="1" u="sng" spc="-10" dirty="0">
                <a:uFill>
                  <a:solidFill>
                    <a:srgbClr val="000000"/>
                  </a:solidFill>
                </a:uFill>
                <a:latin typeface="Calibri"/>
                <a:cs typeface="Calibri"/>
              </a:rPr>
              <a:t> règlementation</a:t>
            </a:r>
            <a:r>
              <a:rPr sz="1600" b="1" u="sng" spc="-25" dirty="0">
                <a:uFill>
                  <a:solidFill>
                    <a:srgbClr val="000000"/>
                  </a:solidFill>
                </a:uFill>
                <a:latin typeface="Calibri"/>
                <a:cs typeface="Calibri"/>
              </a:rPr>
              <a:t> </a:t>
            </a:r>
            <a:r>
              <a:rPr sz="1600" b="1" u="sng" spc="-5" dirty="0">
                <a:uFill>
                  <a:solidFill>
                    <a:srgbClr val="000000"/>
                  </a:solidFill>
                </a:uFill>
                <a:latin typeface="Calibri"/>
                <a:cs typeface="Calibri"/>
              </a:rPr>
              <a:t>:</a:t>
            </a:r>
            <a:endParaRPr sz="1600" dirty="0">
              <a:latin typeface="Calibri"/>
              <a:cs typeface="Calibri"/>
            </a:endParaRPr>
          </a:p>
          <a:p>
            <a:pPr marL="13335" marR="5080">
              <a:lnSpc>
                <a:spcPct val="100000"/>
              </a:lnSpc>
              <a:spcBef>
                <a:spcPts val="1045"/>
              </a:spcBef>
            </a:pPr>
            <a:r>
              <a:rPr sz="1200" dirty="0">
                <a:latin typeface="Calibri"/>
                <a:cs typeface="Calibri"/>
              </a:rPr>
              <a:t>En</a:t>
            </a:r>
            <a:r>
              <a:rPr sz="1200" spc="55" dirty="0">
                <a:latin typeface="Calibri"/>
                <a:cs typeface="Calibri"/>
              </a:rPr>
              <a:t> </a:t>
            </a:r>
            <a:r>
              <a:rPr sz="1200" spc="-5" dirty="0">
                <a:latin typeface="Calibri"/>
                <a:cs typeface="Calibri"/>
              </a:rPr>
              <a:t>fonction</a:t>
            </a:r>
            <a:r>
              <a:rPr sz="1200" spc="65" dirty="0">
                <a:latin typeface="Calibri"/>
                <a:cs typeface="Calibri"/>
              </a:rPr>
              <a:t> </a:t>
            </a:r>
            <a:r>
              <a:rPr sz="1200" spc="-5" dirty="0">
                <a:latin typeface="Calibri"/>
                <a:cs typeface="Calibri"/>
              </a:rPr>
              <a:t>du</a:t>
            </a:r>
            <a:r>
              <a:rPr sz="1200" spc="75" dirty="0">
                <a:latin typeface="Calibri"/>
                <a:cs typeface="Calibri"/>
              </a:rPr>
              <a:t> </a:t>
            </a:r>
            <a:r>
              <a:rPr sz="1200" spc="-5" dirty="0">
                <a:latin typeface="Calibri"/>
                <a:cs typeface="Calibri"/>
              </a:rPr>
              <a:t>risque</a:t>
            </a:r>
            <a:r>
              <a:rPr sz="1200" spc="70" dirty="0">
                <a:latin typeface="Calibri"/>
                <a:cs typeface="Calibri"/>
              </a:rPr>
              <a:t> </a:t>
            </a:r>
            <a:r>
              <a:rPr sz="1200" spc="-10" dirty="0">
                <a:latin typeface="Calibri"/>
                <a:cs typeface="Calibri"/>
              </a:rPr>
              <a:t>engendré</a:t>
            </a:r>
            <a:r>
              <a:rPr sz="1200" spc="65" dirty="0">
                <a:latin typeface="Calibri"/>
                <a:cs typeface="Calibri"/>
              </a:rPr>
              <a:t> </a:t>
            </a:r>
            <a:r>
              <a:rPr sz="1200" spc="-5" dirty="0">
                <a:latin typeface="Calibri"/>
                <a:cs typeface="Calibri"/>
              </a:rPr>
              <a:t>pour</a:t>
            </a:r>
            <a:r>
              <a:rPr sz="1200" spc="70" dirty="0">
                <a:latin typeface="Calibri"/>
                <a:cs typeface="Calibri"/>
              </a:rPr>
              <a:t> </a:t>
            </a:r>
            <a:r>
              <a:rPr sz="1200" dirty="0">
                <a:latin typeface="Calibri"/>
                <a:cs typeface="Calibri"/>
              </a:rPr>
              <a:t>les</a:t>
            </a:r>
            <a:r>
              <a:rPr sz="1200" spc="70" dirty="0">
                <a:latin typeface="Calibri"/>
                <a:cs typeface="Calibri"/>
              </a:rPr>
              <a:t> </a:t>
            </a:r>
            <a:r>
              <a:rPr sz="1200" spc="-10" dirty="0">
                <a:latin typeface="Calibri"/>
                <a:cs typeface="Calibri"/>
              </a:rPr>
              <a:t>usagers</a:t>
            </a:r>
            <a:r>
              <a:rPr sz="1200" spc="70" dirty="0">
                <a:latin typeface="Calibri"/>
                <a:cs typeface="Calibri"/>
              </a:rPr>
              <a:t> </a:t>
            </a:r>
            <a:r>
              <a:rPr sz="1200" dirty="0">
                <a:latin typeface="Calibri"/>
                <a:cs typeface="Calibri"/>
              </a:rPr>
              <a:t>de</a:t>
            </a:r>
            <a:r>
              <a:rPr sz="1200" spc="75" dirty="0">
                <a:latin typeface="Calibri"/>
                <a:cs typeface="Calibri"/>
              </a:rPr>
              <a:t> </a:t>
            </a:r>
            <a:r>
              <a:rPr sz="1200" dirty="0">
                <a:latin typeface="Calibri"/>
                <a:cs typeface="Calibri"/>
              </a:rPr>
              <a:t>la</a:t>
            </a:r>
            <a:r>
              <a:rPr sz="1200" spc="65" dirty="0">
                <a:latin typeface="Calibri"/>
                <a:cs typeface="Calibri"/>
              </a:rPr>
              <a:t> </a:t>
            </a:r>
            <a:r>
              <a:rPr sz="1200" spc="-10" dirty="0">
                <a:latin typeface="Calibri"/>
                <a:cs typeface="Calibri"/>
              </a:rPr>
              <a:t>route</a:t>
            </a:r>
            <a:r>
              <a:rPr sz="1200" spc="70" dirty="0">
                <a:latin typeface="Calibri"/>
                <a:cs typeface="Calibri"/>
              </a:rPr>
              <a:t> </a:t>
            </a:r>
            <a:r>
              <a:rPr sz="1200" spc="-5" dirty="0">
                <a:latin typeface="Calibri"/>
                <a:cs typeface="Calibri"/>
              </a:rPr>
              <a:t>ainsi</a:t>
            </a:r>
            <a:r>
              <a:rPr sz="1200" spc="55" dirty="0">
                <a:latin typeface="Calibri"/>
                <a:cs typeface="Calibri"/>
              </a:rPr>
              <a:t> </a:t>
            </a:r>
            <a:r>
              <a:rPr sz="1200" dirty="0">
                <a:latin typeface="Calibri"/>
                <a:cs typeface="Calibri"/>
              </a:rPr>
              <a:t>que</a:t>
            </a:r>
            <a:r>
              <a:rPr sz="1200" spc="60" dirty="0">
                <a:latin typeface="Calibri"/>
                <a:cs typeface="Calibri"/>
              </a:rPr>
              <a:t> </a:t>
            </a:r>
            <a:r>
              <a:rPr sz="1200" dirty="0">
                <a:latin typeface="Calibri"/>
                <a:cs typeface="Calibri"/>
              </a:rPr>
              <a:t>de</a:t>
            </a:r>
            <a:r>
              <a:rPr sz="1200" spc="55" dirty="0">
                <a:latin typeface="Calibri"/>
                <a:cs typeface="Calibri"/>
              </a:rPr>
              <a:t> </a:t>
            </a:r>
            <a:r>
              <a:rPr sz="1200" dirty="0">
                <a:latin typeface="Calibri"/>
                <a:cs typeface="Calibri"/>
              </a:rPr>
              <a:t>la</a:t>
            </a:r>
            <a:r>
              <a:rPr sz="1200" spc="70" dirty="0">
                <a:latin typeface="Calibri"/>
                <a:cs typeface="Calibri"/>
              </a:rPr>
              <a:t> </a:t>
            </a:r>
            <a:r>
              <a:rPr sz="1200" spc="-10" dirty="0">
                <a:latin typeface="Calibri"/>
                <a:cs typeface="Calibri"/>
              </a:rPr>
              <a:t>surexploitation</a:t>
            </a:r>
            <a:r>
              <a:rPr sz="1200" spc="70" dirty="0">
                <a:latin typeface="Calibri"/>
                <a:cs typeface="Calibri"/>
              </a:rPr>
              <a:t> </a:t>
            </a:r>
            <a:r>
              <a:rPr sz="1200" dirty="0">
                <a:latin typeface="Calibri"/>
                <a:cs typeface="Calibri"/>
              </a:rPr>
              <a:t>de</a:t>
            </a:r>
            <a:r>
              <a:rPr sz="1200" spc="70" dirty="0">
                <a:latin typeface="Calibri"/>
                <a:cs typeface="Calibri"/>
              </a:rPr>
              <a:t> </a:t>
            </a:r>
            <a:r>
              <a:rPr sz="1200" dirty="0">
                <a:latin typeface="Calibri"/>
                <a:cs typeface="Calibri"/>
              </a:rPr>
              <a:t>la</a:t>
            </a:r>
            <a:r>
              <a:rPr sz="1200" spc="70" dirty="0">
                <a:latin typeface="Calibri"/>
                <a:cs typeface="Calibri"/>
              </a:rPr>
              <a:t> </a:t>
            </a:r>
            <a:r>
              <a:rPr sz="1200" spc="-10" dirty="0">
                <a:latin typeface="Calibri"/>
                <a:cs typeface="Calibri"/>
              </a:rPr>
              <a:t>voie</a:t>
            </a:r>
            <a:r>
              <a:rPr sz="1200" spc="70" dirty="0">
                <a:latin typeface="Calibri"/>
                <a:cs typeface="Calibri"/>
              </a:rPr>
              <a:t> </a:t>
            </a:r>
            <a:r>
              <a:rPr sz="1200" spc="-5" dirty="0">
                <a:latin typeface="Calibri"/>
                <a:cs typeface="Calibri"/>
              </a:rPr>
              <a:t>publique,</a:t>
            </a:r>
            <a:r>
              <a:rPr sz="1200" spc="75" dirty="0">
                <a:latin typeface="Calibri"/>
                <a:cs typeface="Calibri"/>
              </a:rPr>
              <a:t> </a:t>
            </a:r>
            <a:r>
              <a:rPr sz="1200" dirty="0">
                <a:latin typeface="Calibri"/>
                <a:cs typeface="Calibri"/>
              </a:rPr>
              <a:t>les</a:t>
            </a:r>
            <a:r>
              <a:rPr sz="1200" spc="70" dirty="0">
                <a:latin typeface="Calibri"/>
                <a:cs typeface="Calibri"/>
              </a:rPr>
              <a:t> </a:t>
            </a:r>
            <a:r>
              <a:rPr sz="1200" spc="-5" dirty="0">
                <a:latin typeface="Calibri"/>
                <a:cs typeface="Calibri"/>
              </a:rPr>
              <a:t>autorisations </a:t>
            </a:r>
            <a:r>
              <a:rPr sz="1200" spc="-254" dirty="0">
                <a:latin typeface="Calibri"/>
                <a:cs typeface="Calibri"/>
              </a:rPr>
              <a:t> </a:t>
            </a:r>
            <a:r>
              <a:rPr sz="1200" dirty="0">
                <a:latin typeface="Calibri"/>
                <a:cs typeface="Calibri"/>
              </a:rPr>
              <a:t>de</a:t>
            </a:r>
            <a:r>
              <a:rPr sz="1200" spc="-5" dirty="0">
                <a:latin typeface="Calibri"/>
                <a:cs typeface="Calibri"/>
              </a:rPr>
              <a:t> transport</a:t>
            </a:r>
            <a:r>
              <a:rPr sz="1200" spc="-35" dirty="0">
                <a:latin typeface="Calibri"/>
                <a:cs typeface="Calibri"/>
              </a:rPr>
              <a:t> </a:t>
            </a:r>
            <a:r>
              <a:rPr sz="1200" spc="-5" dirty="0">
                <a:latin typeface="Calibri"/>
                <a:cs typeface="Calibri"/>
              </a:rPr>
              <a:t>exceptionnel</a:t>
            </a:r>
            <a:r>
              <a:rPr sz="1200" spc="-25" dirty="0">
                <a:latin typeface="Calibri"/>
                <a:cs typeface="Calibri"/>
              </a:rPr>
              <a:t> </a:t>
            </a:r>
            <a:r>
              <a:rPr sz="1200" spc="-5" dirty="0">
                <a:latin typeface="Calibri"/>
                <a:cs typeface="Calibri"/>
              </a:rPr>
              <a:t>sont subdivisées</a:t>
            </a:r>
            <a:r>
              <a:rPr sz="1200" spc="-20" dirty="0">
                <a:latin typeface="Calibri"/>
                <a:cs typeface="Calibri"/>
              </a:rPr>
              <a:t> </a:t>
            </a:r>
            <a:r>
              <a:rPr sz="1200" dirty="0">
                <a:latin typeface="Calibri"/>
                <a:cs typeface="Calibri"/>
              </a:rPr>
              <a:t>en</a:t>
            </a:r>
            <a:r>
              <a:rPr sz="1200" spc="-5" dirty="0">
                <a:latin typeface="Calibri"/>
                <a:cs typeface="Calibri"/>
              </a:rPr>
              <a:t> </a:t>
            </a:r>
            <a:r>
              <a:rPr sz="1200" dirty="0">
                <a:latin typeface="Calibri"/>
                <a:cs typeface="Calibri"/>
              </a:rPr>
              <a:t>3</a:t>
            </a:r>
            <a:r>
              <a:rPr sz="1200" spc="5" dirty="0">
                <a:latin typeface="Calibri"/>
                <a:cs typeface="Calibri"/>
              </a:rPr>
              <a:t> </a:t>
            </a:r>
            <a:r>
              <a:rPr sz="1200" spc="-10" dirty="0">
                <a:latin typeface="Calibri"/>
                <a:cs typeface="Calibri"/>
              </a:rPr>
              <a:t>catégories.</a:t>
            </a:r>
            <a:endParaRPr sz="1200" dirty="0">
              <a:latin typeface="Calibri"/>
              <a:cs typeface="Calibri"/>
            </a:endParaRPr>
          </a:p>
          <a:p>
            <a:pPr>
              <a:lnSpc>
                <a:spcPct val="100000"/>
              </a:lnSpc>
              <a:spcBef>
                <a:spcPts val="35"/>
              </a:spcBef>
            </a:pPr>
            <a:endParaRPr sz="1150" dirty="0">
              <a:latin typeface="Calibri"/>
              <a:cs typeface="Calibri"/>
            </a:endParaRPr>
          </a:p>
          <a:p>
            <a:pPr marL="13335">
              <a:lnSpc>
                <a:spcPct val="100000"/>
              </a:lnSpc>
            </a:pPr>
            <a:r>
              <a:rPr sz="1200" b="1" u="sng" spc="-10" dirty="0">
                <a:solidFill>
                  <a:srgbClr val="FFC000"/>
                </a:solidFill>
                <a:uFill>
                  <a:solidFill>
                    <a:srgbClr val="FFC000"/>
                  </a:solidFill>
                </a:uFill>
                <a:latin typeface="Calibri"/>
                <a:cs typeface="Calibri"/>
              </a:rPr>
              <a:t>Transport</a:t>
            </a:r>
            <a:r>
              <a:rPr sz="1200" b="1" u="sng" spc="-20" dirty="0">
                <a:solidFill>
                  <a:srgbClr val="FFC000"/>
                </a:solidFill>
                <a:uFill>
                  <a:solidFill>
                    <a:srgbClr val="FFC000"/>
                  </a:solidFill>
                </a:uFill>
                <a:latin typeface="Calibri"/>
                <a:cs typeface="Calibri"/>
              </a:rPr>
              <a:t> </a:t>
            </a:r>
            <a:r>
              <a:rPr sz="1200" b="1" u="sng" spc="-10" dirty="0">
                <a:solidFill>
                  <a:srgbClr val="FFC000"/>
                </a:solidFill>
                <a:uFill>
                  <a:solidFill>
                    <a:srgbClr val="FFC000"/>
                  </a:solidFill>
                </a:uFill>
                <a:latin typeface="Calibri"/>
                <a:cs typeface="Calibri"/>
              </a:rPr>
              <a:t>exceptionnel</a:t>
            </a:r>
            <a:r>
              <a:rPr sz="1200" b="1" u="sng" spc="5" dirty="0">
                <a:solidFill>
                  <a:srgbClr val="FFC000"/>
                </a:solidFill>
                <a:uFill>
                  <a:solidFill>
                    <a:srgbClr val="FFC000"/>
                  </a:solidFill>
                </a:uFill>
                <a:latin typeface="Calibri"/>
                <a:cs typeface="Calibri"/>
              </a:rPr>
              <a:t> </a:t>
            </a:r>
            <a:r>
              <a:rPr sz="1200" b="1" u="sng" dirty="0">
                <a:solidFill>
                  <a:srgbClr val="FFC000"/>
                </a:solidFill>
                <a:uFill>
                  <a:solidFill>
                    <a:srgbClr val="FFC000"/>
                  </a:solidFill>
                </a:uFill>
                <a:latin typeface="Calibri"/>
                <a:cs typeface="Calibri"/>
              </a:rPr>
              <a:t>de </a:t>
            </a:r>
            <a:r>
              <a:rPr sz="1200" b="1" u="sng" spc="-10" dirty="0">
                <a:solidFill>
                  <a:srgbClr val="FFC000"/>
                </a:solidFill>
                <a:uFill>
                  <a:solidFill>
                    <a:srgbClr val="FFC000"/>
                  </a:solidFill>
                </a:uFill>
                <a:latin typeface="Calibri"/>
                <a:cs typeface="Calibri"/>
              </a:rPr>
              <a:t>catégorie</a:t>
            </a:r>
            <a:r>
              <a:rPr sz="1200" b="1" u="sng" spc="-5" dirty="0">
                <a:solidFill>
                  <a:srgbClr val="FFC000"/>
                </a:solidFill>
                <a:uFill>
                  <a:solidFill>
                    <a:srgbClr val="FFC000"/>
                  </a:solidFill>
                </a:uFill>
                <a:latin typeface="Calibri"/>
                <a:cs typeface="Calibri"/>
              </a:rPr>
              <a:t> </a:t>
            </a:r>
            <a:r>
              <a:rPr sz="1200" b="1" u="sng" dirty="0">
                <a:solidFill>
                  <a:srgbClr val="FFC000"/>
                </a:solidFill>
                <a:uFill>
                  <a:solidFill>
                    <a:srgbClr val="FFC000"/>
                  </a:solidFill>
                </a:uFill>
                <a:latin typeface="Calibri"/>
                <a:cs typeface="Calibri"/>
              </a:rPr>
              <a:t>1 </a:t>
            </a:r>
            <a:r>
              <a:rPr sz="1200" b="1" dirty="0">
                <a:solidFill>
                  <a:srgbClr val="FFC000"/>
                </a:solidFill>
                <a:latin typeface="Calibri"/>
                <a:cs typeface="Calibri"/>
              </a:rPr>
              <a:t>:</a:t>
            </a:r>
            <a:endParaRPr sz="1200" dirty="0">
              <a:latin typeface="Calibri"/>
              <a:cs typeface="Calibri"/>
            </a:endParaRPr>
          </a:p>
          <a:p>
            <a:pPr>
              <a:lnSpc>
                <a:spcPct val="100000"/>
              </a:lnSpc>
              <a:spcBef>
                <a:spcPts val="35"/>
              </a:spcBef>
            </a:pPr>
            <a:endParaRPr sz="1150" dirty="0">
              <a:latin typeface="Calibri"/>
              <a:cs typeface="Calibri"/>
            </a:endParaRPr>
          </a:p>
          <a:p>
            <a:pPr marL="356235" indent="-168275">
              <a:lnSpc>
                <a:spcPct val="100000"/>
              </a:lnSpc>
              <a:buChar char="-"/>
              <a:tabLst>
                <a:tab pos="356870" algn="l"/>
              </a:tabLst>
            </a:pPr>
            <a:r>
              <a:rPr sz="1200" dirty="0">
                <a:latin typeface="Calibri"/>
                <a:cs typeface="Calibri"/>
              </a:rPr>
              <a:t>sans</a:t>
            </a:r>
            <a:r>
              <a:rPr sz="1200" spc="-25" dirty="0">
                <a:latin typeface="Calibri"/>
                <a:cs typeface="Calibri"/>
              </a:rPr>
              <a:t> </a:t>
            </a:r>
            <a:r>
              <a:rPr sz="1200" spc="-5" dirty="0">
                <a:latin typeface="Calibri"/>
                <a:cs typeface="Calibri"/>
              </a:rPr>
              <a:t>itinéraire</a:t>
            </a:r>
            <a:r>
              <a:rPr sz="1200" spc="-55" dirty="0">
                <a:latin typeface="Calibri"/>
                <a:cs typeface="Calibri"/>
              </a:rPr>
              <a:t> </a:t>
            </a:r>
            <a:r>
              <a:rPr sz="1200" dirty="0">
                <a:latin typeface="Calibri"/>
                <a:cs typeface="Calibri"/>
              </a:rPr>
              <a:t>;</a:t>
            </a:r>
          </a:p>
          <a:p>
            <a:pPr marL="356235" indent="-168275">
              <a:lnSpc>
                <a:spcPct val="100000"/>
              </a:lnSpc>
              <a:buChar char="-"/>
              <a:tabLst>
                <a:tab pos="356870" algn="l"/>
              </a:tabLst>
            </a:pPr>
            <a:r>
              <a:rPr sz="1200" spc="-5" dirty="0">
                <a:latin typeface="Calibri"/>
                <a:cs typeface="Calibri"/>
              </a:rPr>
              <a:t>validité</a:t>
            </a:r>
            <a:r>
              <a:rPr sz="1200" spc="-45" dirty="0">
                <a:latin typeface="Calibri"/>
                <a:cs typeface="Calibri"/>
              </a:rPr>
              <a:t> </a:t>
            </a:r>
            <a:r>
              <a:rPr sz="1200" spc="-10" dirty="0">
                <a:latin typeface="Calibri"/>
                <a:cs typeface="Calibri"/>
              </a:rPr>
              <a:t>d’un</a:t>
            </a:r>
            <a:r>
              <a:rPr sz="1200" spc="-40" dirty="0">
                <a:latin typeface="Calibri"/>
                <a:cs typeface="Calibri"/>
              </a:rPr>
              <a:t> </a:t>
            </a:r>
            <a:r>
              <a:rPr sz="1200" dirty="0">
                <a:latin typeface="Calibri"/>
                <a:cs typeface="Calibri"/>
              </a:rPr>
              <a:t>an</a:t>
            </a:r>
            <a:r>
              <a:rPr sz="1200" spc="-20" dirty="0">
                <a:latin typeface="Calibri"/>
                <a:cs typeface="Calibri"/>
              </a:rPr>
              <a:t> </a:t>
            </a:r>
            <a:r>
              <a:rPr sz="1200" dirty="0">
                <a:latin typeface="Calibri"/>
                <a:cs typeface="Calibri"/>
              </a:rPr>
              <a:t>;</a:t>
            </a:r>
          </a:p>
          <a:p>
            <a:pPr marL="356235" indent="-168275">
              <a:lnSpc>
                <a:spcPct val="100000"/>
              </a:lnSpc>
              <a:buChar char="-"/>
              <a:tabLst>
                <a:tab pos="356870" algn="l"/>
              </a:tabLst>
            </a:pPr>
            <a:r>
              <a:rPr sz="1200" dirty="0">
                <a:latin typeface="Calibri"/>
                <a:cs typeface="Calibri"/>
              </a:rPr>
              <a:t>le</a:t>
            </a:r>
            <a:r>
              <a:rPr sz="1200" spc="5" dirty="0">
                <a:latin typeface="Calibri"/>
                <a:cs typeface="Calibri"/>
              </a:rPr>
              <a:t> </a:t>
            </a:r>
            <a:r>
              <a:rPr sz="1200" spc="-5" dirty="0">
                <a:latin typeface="Calibri"/>
                <a:cs typeface="Calibri"/>
              </a:rPr>
              <a:t>transport</a:t>
            </a:r>
            <a:r>
              <a:rPr sz="1200" spc="-35" dirty="0">
                <a:latin typeface="Calibri"/>
                <a:cs typeface="Calibri"/>
              </a:rPr>
              <a:t> </a:t>
            </a:r>
            <a:r>
              <a:rPr sz="1200" spc="-30" dirty="0">
                <a:latin typeface="Calibri"/>
                <a:cs typeface="Calibri"/>
              </a:rPr>
              <a:t>n’a</a:t>
            </a:r>
            <a:r>
              <a:rPr sz="1200" spc="-5" dirty="0">
                <a:latin typeface="Calibri"/>
                <a:cs typeface="Calibri"/>
              </a:rPr>
              <a:t> </a:t>
            </a:r>
            <a:r>
              <a:rPr sz="1200" dirty="0">
                <a:latin typeface="Calibri"/>
                <a:cs typeface="Calibri"/>
              </a:rPr>
              <a:t>pas</a:t>
            </a:r>
            <a:r>
              <a:rPr sz="1200" spc="-5" dirty="0">
                <a:latin typeface="Calibri"/>
                <a:cs typeface="Calibri"/>
              </a:rPr>
              <a:t> </a:t>
            </a:r>
            <a:r>
              <a:rPr sz="1200" dirty="0">
                <a:latin typeface="Calibri"/>
                <a:cs typeface="Calibri"/>
              </a:rPr>
              <a:t>ou</a:t>
            </a:r>
            <a:r>
              <a:rPr sz="1200" spc="-5" dirty="0">
                <a:latin typeface="Calibri"/>
                <a:cs typeface="Calibri"/>
              </a:rPr>
              <a:t> </a:t>
            </a:r>
            <a:r>
              <a:rPr sz="1200" dirty="0">
                <a:latin typeface="Calibri"/>
                <a:cs typeface="Calibri"/>
              </a:rPr>
              <a:t>peu</a:t>
            </a:r>
            <a:r>
              <a:rPr sz="1200" spc="-15" dirty="0">
                <a:latin typeface="Calibri"/>
                <a:cs typeface="Calibri"/>
              </a:rPr>
              <a:t> </a:t>
            </a:r>
            <a:r>
              <a:rPr sz="1200" dirty="0">
                <a:latin typeface="Calibri"/>
                <a:cs typeface="Calibri"/>
              </a:rPr>
              <a:t>d’impact</a:t>
            </a:r>
            <a:r>
              <a:rPr sz="1200" spc="-5" dirty="0">
                <a:latin typeface="Calibri"/>
                <a:cs typeface="Calibri"/>
              </a:rPr>
              <a:t> sur </a:t>
            </a:r>
            <a:r>
              <a:rPr sz="1200" dirty="0">
                <a:latin typeface="Calibri"/>
                <a:cs typeface="Calibri"/>
              </a:rPr>
              <a:t>la</a:t>
            </a:r>
            <a:r>
              <a:rPr sz="1200" spc="10" dirty="0">
                <a:latin typeface="Calibri"/>
                <a:cs typeface="Calibri"/>
              </a:rPr>
              <a:t> </a:t>
            </a:r>
            <a:r>
              <a:rPr sz="1200" spc="-10" dirty="0">
                <a:latin typeface="Calibri"/>
                <a:cs typeface="Calibri"/>
              </a:rPr>
              <a:t>voie</a:t>
            </a:r>
            <a:r>
              <a:rPr sz="1200" dirty="0">
                <a:latin typeface="Calibri"/>
                <a:cs typeface="Calibri"/>
              </a:rPr>
              <a:t> </a:t>
            </a:r>
            <a:r>
              <a:rPr sz="1200" spc="-5" dirty="0">
                <a:latin typeface="Calibri"/>
                <a:cs typeface="Calibri"/>
              </a:rPr>
              <a:t>publique</a:t>
            </a:r>
            <a:r>
              <a:rPr sz="1200" spc="-25" dirty="0">
                <a:latin typeface="Calibri"/>
                <a:cs typeface="Calibri"/>
              </a:rPr>
              <a:t> </a:t>
            </a:r>
            <a:r>
              <a:rPr sz="1200" spc="-5" dirty="0">
                <a:latin typeface="Calibri"/>
                <a:cs typeface="Calibri"/>
              </a:rPr>
              <a:t>quant</a:t>
            </a:r>
            <a:r>
              <a:rPr sz="1200" spc="-40" dirty="0">
                <a:latin typeface="Calibri"/>
                <a:cs typeface="Calibri"/>
              </a:rPr>
              <a:t> </a:t>
            </a:r>
            <a:r>
              <a:rPr sz="1200" dirty="0">
                <a:latin typeface="Calibri"/>
                <a:cs typeface="Calibri"/>
              </a:rPr>
              <a:t>à</a:t>
            </a:r>
            <a:r>
              <a:rPr sz="1200" spc="5" dirty="0">
                <a:latin typeface="Calibri"/>
                <a:cs typeface="Calibri"/>
              </a:rPr>
              <a:t> </a:t>
            </a:r>
            <a:r>
              <a:rPr sz="1200" spc="-5" dirty="0">
                <a:latin typeface="Calibri"/>
                <a:cs typeface="Calibri"/>
              </a:rPr>
              <a:t>sa</a:t>
            </a:r>
            <a:r>
              <a:rPr sz="1200" spc="5" dirty="0">
                <a:latin typeface="Calibri"/>
                <a:cs typeface="Calibri"/>
              </a:rPr>
              <a:t> </a:t>
            </a:r>
            <a:r>
              <a:rPr sz="1200" spc="-5" dirty="0">
                <a:latin typeface="Calibri"/>
                <a:cs typeface="Calibri"/>
              </a:rPr>
              <a:t>charge </a:t>
            </a:r>
            <a:r>
              <a:rPr sz="1200" dirty="0">
                <a:latin typeface="Calibri"/>
                <a:cs typeface="Calibri"/>
              </a:rPr>
              <a:t>;</a:t>
            </a:r>
          </a:p>
          <a:p>
            <a:pPr marL="356235" marR="52705" indent="-167640">
              <a:lnSpc>
                <a:spcPct val="100000"/>
              </a:lnSpc>
              <a:buChar char="-"/>
              <a:tabLst>
                <a:tab pos="356870" algn="l"/>
              </a:tabLst>
            </a:pPr>
            <a:r>
              <a:rPr sz="1200" dirty="0">
                <a:latin typeface="Calibri"/>
                <a:cs typeface="Calibri"/>
              </a:rPr>
              <a:t>les </a:t>
            </a:r>
            <a:r>
              <a:rPr sz="1200" spc="-5" dirty="0">
                <a:latin typeface="Calibri"/>
                <a:cs typeface="Calibri"/>
              </a:rPr>
              <a:t>dépassements </a:t>
            </a:r>
            <a:r>
              <a:rPr sz="1200" dirty="0">
                <a:latin typeface="Calibri"/>
                <a:cs typeface="Calibri"/>
              </a:rPr>
              <a:t>de la </a:t>
            </a:r>
            <a:r>
              <a:rPr sz="1200" spc="-5" dirty="0">
                <a:latin typeface="Calibri"/>
                <a:cs typeface="Calibri"/>
              </a:rPr>
              <a:t>charge ont </a:t>
            </a:r>
            <a:r>
              <a:rPr sz="1200" dirty="0">
                <a:latin typeface="Calibri"/>
                <a:cs typeface="Calibri"/>
              </a:rPr>
              <a:t>un </a:t>
            </a:r>
            <a:r>
              <a:rPr sz="1200" spc="-10" dirty="0">
                <a:latin typeface="Calibri"/>
                <a:cs typeface="Calibri"/>
              </a:rPr>
              <a:t>effet </a:t>
            </a:r>
            <a:r>
              <a:rPr sz="1200" spc="-5" dirty="0">
                <a:latin typeface="Calibri"/>
                <a:cs typeface="Calibri"/>
              </a:rPr>
              <a:t>sur </a:t>
            </a:r>
            <a:r>
              <a:rPr sz="1200" dirty="0">
                <a:latin typeface="Calibri"/>
                <a:cs typeface="Calibri"/>
              </a:rPr>
              <a:t>la </a:t>
            </a:r>
            <a:r>
              <a:rPr sz="1200" spc="-5" dirty="0">
                <a:latin typeface="Calibri"/>
                <a:cs typeface="Calibri"/>
              </a:rPr>
              <a:t>sécurité routière </a:t>
            </a:r>
            <a:r>
              <a:rPr sz="1200" dirty="0">
                <a:latin typeface="Calibri"/>
                <a:cs typeface="Calibri"/>
              </a:rPr>
              <a:t>qui peut </a:t>
            </a:r>
            <a:r>
              <a:rPr sz="1200" spc="-10" dirty="0">
                <a:latin typeface="Calibri"/>
                <a:cs typeface="Calibri"/>
              </a:rPr>
              <a:t>être </a:t>
            </a:r>
            <a:r>
              <a:rPr sz="1200" dirty="0">
                <a:latin typeface="Calibri"/>
                <a:cs typeface="Calibri"/>
              </a:rPr>
              <a:t>maîtrisé </a:t>
            </a:r>
            <a:r>
              <a:rPr sz="1200" spc="-5" dirty="0">
                <a:latin typeface="Calibri"/>
                <a:cs typeface="Calibri"/>
              </a:rPr>
              <a:t>grâce </a:t>
            </a:r>
            <a:r>
              <a:rPr sz="1200" dirty="0">
                <a:latin typeface="Calibri"/>
                <a:cs typeface="Calibri"/>
              </a:rPr>
              <a:t>à la </a:t>
            </a:r>
            <a:r>
              <a:rPr sz="1200" spc="-5" dirty="0">
                <a:latin typeface="Calibri"/>
                <a:cs typeface="Calibri"/>
              </a:rPr>
              <a:t>prudence </a:t>
            </a:r>
            <a:r>
              <a:rPr sz="1200" dirty="0">
                <a:latin typeface="Calibri"/>
                <a:cs typeface="Calibri"/>
              </a:rPr>
              <a:t>du </a:t>
            </a:r>
            <a:r>
              <a:rPr sz="1200" spc="-5" dirty="0">
                <a:latin typeface="Calibri"/>
                <a:cs typeface="Calibri"/>
              </a:rPr>
              <a:t>conducteur </a:t>
            </a:r>
            <a:r>
              <a:rPr sz="1200" spc="-260" dirty="0">
                <a:latin typeface="Calibri"/>
                <a:cs typeface="Calibri"/>
              </a:rPr>
              <a:t> </a:t>
            </a:r>
            <a:r>
              <a:rPr sz="1200" dirty="0">
                <a:latin typeface="Calibri"/>
                <a:cs typeface="Calibri"/>
              </a:rPr>
              <a:t>en </a:t>
            </a:r>
            <a:r>
              <a:rPr sz="1200" spc="-5" dirty="0">
                <a:latin typeface="Calibri"/>
                <a:cs typeface="Calibri"/>
              </a:rPr>
              <a:t>observant</a:t>
            </a:r>
            <a:r>
              <a:rPr sz="1200" spc="-35" dirty="0">
                <a:latin typeface="Calibri"/>
                <a:cs typeface="Calibri"/>
              </a:rPr>
              <a:t> </a:t>
            </a:r>
            <a:r>
              <a:rPr sz="1200" spc="-5" dirty="0">
                <a:latin typeface="Calibri"/>
                <a:cs typeface="Calibri"/>
              </a:rPr>
              <a:t>certaines conditions</a:t>
            </a:r>
            <a:r>
              <a:rPr sz="1200" spc="-20" dirty="0">
                <a:latin typeface="Calibri"/>
                <a:cs typeface="Calibri"/>
              </a:rPr>
              <a:t> </a:t>
            </a:r>
            <a:r>
              <a:rPr sz="1200" spc="-5" dirty="0">
                <a:latin typeface="Calibri"/>
                <a:cs typeface="Calibri"/>
              </a:rPr>
              <a:t>prédéfinies.</a:t>
            </a:r>
            <a:endParaRPr sz="1200" dirty="0">
              <a:latin typeface="Calibri"/>
              <a:cs typeface="Calibri"/>
            </a:endParaRPr>
          </a:p>
          <a:p>
            <a:pPr>
              <a:lnSpc>
                <a:spcPct val="100000"/>
              </a:lnSpc>
              <a:spcBef>
                <a:spcPts val="40"/>
              </a:spcBef>
              <a:buFont typeface="Calibri"/>
              <a:buChar char="-"/>
            </a:pPr>
            <a:endParaRPr sz="1150" dirty="0">
              <a:latin typeface="Calibri"/>
              <a:cs typeface="Calibri"/>
            </a:endParaRPr>
          </a:p>
          <a:p>
            <a:pPr marL="13335">
              <a:lnSpc>
                <a:spcPct val="100000"/>
              </a:lnSpc>
            </a:pPr>
            <a:r>
              <a:rPr sz="1200" b="1" u="sng" spc="-10" dirty="0">
                <a:solidFill>
                  <a:srgbClr val="CC6600"/>
                </a:solidFill>
                <a:uFill>
                  <a:solidFill>
                    <a:srgbClr val="CC6600"/>
                  </a:solidFill>
                </a:uFill>
                <a:latin typeface="Calibri"/>
                <a:cs typeface="Calibri"/>
              </a:rPr>
              <a:t>Transport</a:t>
            </a:r>
            <a:r>
              <a:rPr sz="1200" b="1" u="sng" spc="-20" dirty="0">
                <a:solidFill>
                  <a:srgbClr val="CC6600"/>
                </a:solidFill>
                <a:uFill>
                  <a:solidFill>
                    <a:srgbClr val="CC6600"/>
                  </a:solidFill>
                </a:uFill>
                <a:latin typeface="Calibri"/>
                <a:cs typeface="Calibri"/>
              </a:rPr>
              <a:t> </a:t>
            </a:r>
            <a:r>
              <a:rPr sz="1200" b="1" u="sng" spc="-10" dirty="0">
                <a:solidFill>
                  <a:srgbClr val="CC6600"/>
                </a:solidFill>
                <a:uFill>
                  <a:solidFill>
                    <a:srgbClr val="CC6600"/>
                  </a:solidFill>
                </a:uFill>
                <a:latin typeface="Calibri"/>
                <a:cs typeface="Calibri"/>
              </a:rPr>
              <a:t>exceptionnel</a:t>
            </a:r>
            <a:r>
              <a:rPr sz="1200" b="1" u="sng" spc="5" dirty="0">
                <a:solidFill>
                  <a:srgbClr val="CC6600"/>
                </a:solidFill>
                <a:uFill>
                  <a:solidFill>
                    <a:srgbClr val="CC6600"/>
                  </a:solidFill>
                </a:uFill>
                <a:latin typeface="Calibri"/>
                <a:cs typeface="Calibri"/>
              </a:rPr>
              <a:t> </a:t>
            </a:r>
            <a:r>
              <a:rPr sz="1200" b="1" u="sng" dirty="0">
                <a:solidFill>
                  <a:srgbClr val="CC6600"/>
                </a:solidFill>
                <a:uFill>
                  <a:solidFill>
                    <a:srgbClr val="CC6600"/>
                  </a:solidFill>
                </a:uFill>
                <a:latin typeface="Calibri"/>
                <a:cs typeface="Calibri"/>
              </a:rPr>
              <a:t>de </a:t>
            </a:r>
            <a:r>
              <a:rPr sz="1200" b="1" u="sng" spc="-10" dirty="0">
                <a:solidFill>
                  <a:srgbClr val="CC6600"/>
                </a:solidFill>
                <a:uFill>
                  <a:solidFill>
                    <a:srgbClr val="CC6600"/>
                  </a:solidFill>
                </a:uFill>
                <a:latin typeface="Calibri"/>
                <a:cs typeface="Calibri"/>
              </a:rPr>
              <a:t>catégorie</a:t>
            </a:r>
            <a:r>
              <a:rPr sz="1200" b="1" u="sng" spc="-5" dirty="0">
                <a:solidFill>
                  <a:srgbClr val="CC6600"/>
                </a:solidFill>
                <a:uFill>
                  <a:solidFill>
                    <a:srgbClr val="CC6600"/>
                  </a:solidFill>
                </a:uFill>
                <a:latin typeface="Calibri"/>
                <a:cs typeface="Calibri"/>
              </a:rPr>
              <a:t> </a:t>
            </a:r>
            <a:r>
              <a:rPr sz="1200" b="1" u="sng" dirty="0">
                <a:solidFill>
                  <a:srgbClr val="CC6600"/>
                </a:solidFill>
                <a:uFill>
                  <a:solidFill>
                    <a:srgbClr val="CC6600"/>
                  </a:solidFill>
                </a:uFill>
                <a:latin typeface="Calibri"/>
                <a:cs typeface="Calibri"/>
              </a:rPr>
              <a:t>2 </a:t>
            </a:r>
            <a:r>
              <a:rPr sz="1200" b="1" dirty="0">
                <a:solidFill>
                  <a:srgbClr val="CC6600"/>
                </a:solidFill>
                <a:latin typeface="Calibri"/>
                <a:cs typeface="Calibri"/>
              </a:rPr>
              <a:t>:</a:t>
            </a:r>
            <a:endParaRPr sz="1200" dirty="0">
              <a:latin typeface="Calibri"/>
              <a:cs typeface="Calibri"/>
            </a:endParaRPr>
          </a:p>
          <a:p>
            <a:pPr>
              <a:lnSpc>
                <a:spcPct val="100000"/>
              </a:lnSpc>
              <a:spcBef>
                <a:spcPts val="35"/>
              </a:spcBef>
            </a:pPr>
            <a:endParaRPr sz="1150" dirty="0">
              <a:latin typeface="Calibri"/>
              <a:cs typeface="Calibri"/>
            </a:endParaRPr>
          </a:p>
          <a:p>
            <a:pPr marL="356235" indent="-168275">
              <a:lnSpc>
                <a:spcPct val="100000"/>
              </a:lnSpc>
              <a:buChar char="-"/>
              <a:tabLst>
                <a:tab pos="356870" algn="l"/>
              </a:tabLst>
            </a:pPr>
            <a:r>
              <a:rPr sz="1200" dirty="0">
                <a:latin typeface="Calibri"/>
                <a:cs typeface="Calibri"/>
              </a:rPr>
              <a:t>sans</a:t>
            </a:r>
            <a:r>
              <a:rPr sz="1200" spc="5" dirty="0">
                <a:latin typeface="Calibri"/>
                <a:cs typeface="Calibri"/>
              </a:rPr>
              <a:t> </a:t>
            </a:r>
            <a:r>
              <a:rPr sz="1200" spc="-5" dirty="0">
                <a:latin typeface="Calibri"/>
                <a:cs typeface="Calibri"/>
              </a:rPr>
              <a:t>itinéraire</a:t>
            </a:r>
            <a:r>
              <a:rPr sz="1200" spc="-30" dirty="0">
                <a:latin typeface="Calibri"/>
                <a:cs typeface="Calibri"/>
              </a:rPr>
              <a:t> </a:t>
            </a:r>
            <a:r>
              <a:rPr sz="1200" dirty="0">
                <a:latin typeface="Calibri"/>
                <a:cs typeface="Calibri"/>
              </a:rPr>
              <a:t>mais</a:t>
            </a:r>
            <a:r>
              <a:rPr sz="1200" spc="20" dirty="0">
                <a:latin typeface="Calibri"/>
                <a:cs typeface="Calibri"/>
              </a:rPr>
              <a:t> </a:t>
            </a:r>
            <a:r>
              <a:rPr sz="1200" spc="-5" dirty="0">
                <a:latin typeface="Calibri"/>
                <a:cs typeface="Calibri"/>
              </a:rPr>
              <a:t>obligation</a:t>
            </a:r>
            <a:r>
              <a:rPr sz="1200" spc="-15" dirty="0">
                <a:latin typeface="Calibri"/>
                <a:cs typeface="Calibri"/>
              </a:rPr>
              <a:t> d’effectuer</a:t>
            </a:r>
            <a:r>
              <a:rPr sz="1200" spc="-35" dirty="0">
                <a:latin typeface="Calibri"/>
                <a:cs typeface="Calibri"/>
              </a:rPr>
              <a:t> </a:t>
            </a:r>
            <a:r>
              <a:rPr sz="1200" dirty="0">
                <a:latin typeface="Calibri"/>
                <a:cs typeface="Calibri"/>
              </a:rPr>
              <a:t>au</a:t>
            </a:r>
            <a:r>
              <a:rPr sz="1200" spc="5" dirty="0">
                <a:latin typeface="Calibri"/>
                <a:cs typeface="Calibri"/>
              </a:rPr>
              <a:t> </a:t>
            </a:r>
            <a:r>
              <a:rPr sz="1200" spc="-5" dirty="0">
                <a:latin typeface="Calibri"/>
                <a:cs typeface="Calibri"/>
              </a:rPr>
              <a:t>préalable</a:t>
            </a:r>
            <a:r>
              <a:rPr sz="1200" spc="-1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reconnaissance</a:t>
            </a:r>
            <a:r>
              <a:rPr sz="1200" spc="5" dirty="0">
                <a:latin typeface="Calibri"/>
                <a:cs typeface="Calibri"/>
              </a:rPr>
              <a:t> </a:t>
            </a:r>
            <a:r>
              <a:rPr sz="1200" dirty="0">
                <a:latin typeface="Calibri"/>
                <a:cs typeface="Calibri"/>
              </a:rPr>
              <a:t>du</a:t>
            </a:r>
            <a:r>
              <a:rPr sz="1200" spc="-10" dirty="0">
                <a:latin typeface="Calibri"/>
                <a:cs typeface="Calibri"/>
              </a:rPr>
              <a:t> trajet</a:t>
            </a:r>
            <a:r>
              <a:rPr sz="1200" spc="-5" dirty="0">
                <a:latin typeface="Calibri"/>
                <a:cs typeface="Calibri"/>
              </a:rPr>
              <a:t> </a:t>
            </a:r>
            <a:r>
              <a:rPr sz="1200" dirty="0">
                <a:latin typeface="Calibri"/>
                <a:cs typeface="Calibri"/>
              </a:rPr>
              <a:t>à</a:t>
            </a:r>
            <a:r>
              <a:rPr sz="1200" spc="15" dirty="0">
                <a:latin typeface="Calibri"/>
                <a:cs typeface="Calibri"/>
              </a:rPr>
              <a:t> </a:t>
            </a:r>
            <a:r>
              <a:rPr sz="1200" spc="-5" dirty="0">
                <a:latin typeface="Calibri"/>
                <a:cs typeface="Calibri"/>
              </a:rPr>
              <a:t>emprunter</a:t>
            </a:r>
            <a:r>
              <a:rPr sz="1200" spc="-35" dirty="0">
                <a:latin typeface="Calibri"/>
                <a:cs typeface="Calibri"/>
              </a:rPr>
              <a:t> </a:t>
            </a:r>
            <a:r>
              <a:rPr sz="1200" dirty="0">
                <a:latin typeface="Calibri"/>
                <a:cs typeface="Calibri"/>
              </a:rPr>
              <a:t>;</a:t>
            </a:r>
          </a:p>
          <a:p>
            <a:pPr marL="356235" indent="-168275">
              <a:lnSpc>
                <a:spcPct val="100000"/>
              </a:lnSpc>
              <a:buChar char="-"/>
              <a:tabLst>
                <a:tab pos="356870" algn="l"/>
              </a:tabLst>
            </a:pPr>
            <a:r>
              <a:rPr sz="1200" spc="-5" dirty="0">
                <a:latin typeface="Calibri"/>
                <a:cs typeface="Calibri"/>
              </a:rPr>
              <a:t>validité</a:t>
            </a:r>
            <a:r>
              <a:rPr sz="1200" spc="-45" dirty="0">
                <a:latin typeface="Calibri"/>
                <a:cs typeface="Calibri"/>
              </a:rPr>
              <a:t> </a:t>
            </a:r>
            <a:r>
              <a:rPr sz="1200" spc="-10" dirty="0">
                <a:latin typeface="Calibri"/>
                <a:cs typeface="Calibri"/>
              </a:rPr>
              <a:t>d’un</a:t>
            </a:r>
            <a:r>
              <a:rPr sz="1200" spc="-40" dirty="0">
                <a:latin typeface="Calibri"/>
                <a:cs typeface="Calibri"/>
              </a:rPr>
              <a:t> </a:t>
            </a:r>
            <a:r>
              <a:rPr sz="1200" dirty="0">
                <a:latin typeface="Calibri"/>
                <a:cs typeface="Calibri"/>
              </a:rPr>
              <a:t>an</a:t>
            </a:r>
            <a:r>
              <a:rPr sz="1200" spc="-20" dirty="0">
                <a:latin typeface="Calibri"/>
                <a:cs typeface="Calibri"/>
              </a:rPr>
              <a:t> </a:t>
            </a:r>
            <a:r>
              <a:rPr sz="1200" dirty="0">
                <a:latin typeface="Calibri"/>
                <a:cs typeface="Calibri"/>
              </a:rPr>
              <a:t>;</a:t>
            </a:r>
          </a:p>
          <a:p>
            <a:pPr marL="356235" indent="-168275">
              <a:lnSpc>
                <a:spcPct val="100000"/>
              </a:lnSpc>
              <a:buChar char="-"/>
              <a:tabLst>
                <a:tab pos="356870" algn="l"/>
              </a:tabLst>
            </a:pPr>
            <a:r>
              <a:rPr sz="1200" spc="-5" dirty="0">
                <a:latin typeface="Calibri"/>
                <a:cs typeface="Calibri"/>
              </a:rPr>
              <a:t>accompagnement</a:t>
            </a:r>
            <a:r>
              <a:rPr sz="1200" spc="-10" dirty="0">
                <a:latin typeface="Calibri"/>
                <a:cs typeface="Calibri"/>
              </a:rPr>
              <a:t> </a:t>
            </a:r>
            <a:r>
              <a:rPr sz="1200" dirty="0">
                <a:latin typeface="Calibri"/>
                <a:cs typeface="Calibri"/>
              </a:rPr>
              <a:t>à</a:t>
            </a:r>
            <a:r>
              <a:rPr sz="1200" spc="5" dirty="0">
                <a:latin typeface="Calibri"/>
                <a:cs typeface="Calibri"/>
              </a:rPr>
              <a:t> </a:t>
            </a:r>
            <a:r>
              <a:rPr sz="1200" spc="-20" dirty="0">
                <a:latin typeface="Calibri"/>
                <a:cs typeface="Calibri"/>
              </a:rPr>
              <a:t>l’avant</a:t>
            </a:r>
            <a:r>
              <a:rPr sz="1200" spc="-10" dirty="0">
                <a:latin typeface="Calibri"/>
                <a:cs typeface="Calibri"/>
              </a:rPr>
              <a:t> </a:t>
            </a:r>
            <a:r>
              <a:rPr sz="1200" dirty="0">
                <a:latin typeface="Calibri"/>
                <a:cs typeface="Calibri"/>
              </a:rPr>
              <a:t>par</a:t>
            </a:r>
            <a:r>
              <a:rPr sz="1200" spc="-1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voiture</a:t>
            </a:r>
            <a:r>
              <a:rPr sz="1200" spc="-25" dirty="0">
                <a:latin typeface="Calibri"/>
                <a:cs typeface="Calibri"/>
              </a:rPr>
              <a:t> </a:t>
            </a:r>
            <a:r>
              <a:rPr sz="1200" spc="-5" dirty="0">
                <a:latin typeface="Calibri"/>
                <a:cs typeface="Calibri"/>
              </a:rPr>
              <a:t>pilote</a:t>
            </a:r>
            <a:r>
              <a:rPr sz="1200" dirty="0">
                <a:latin typeface="Calibri"/>
                <a:cs typeface="Calibri"/>
              </a:rPr>
              <a:t> dans</a:t>
            </a:r>
            <a:r>
              <a:rPr sz="1200" spc="-15" dirty="0">
                <a:latin typeface="Calibri"/>
                <a:cs typeface="Calibri"/>
              </a:rPr>
              <a:t> </a:t>
            </a:r>
            <a:r>
              <a:rPr sz="1200" dirty="0">
                <a:latin typeface="Calibri"/>
                <a:cs typeface="Calibri"/>
              </a:rPr>
              <a:t>le</a:t>
            </a:r>
            <a:r>
              <a:rPr sz="1200" spc="10" dirty="0">
                <a:latin typeface="Calibri"/>
                <a:cs typeface="Calibri"/>
              </a:rPr>
              <a:t> </a:t>
            </a:r>
            <a:r>
              <a:rPr sz="1200" spc="-10" dirty="0">
                <a:latin typeface="Calibri"/>
                <a:cs typeface="Calibri"/>
              </a:rPr>
              <a:t>cas</a:t>
            </a:r>
            <a:r>
              <a:rPr sz="1200" spc="15" dirty="0">
                <a:latin typeface="Calibri"/>
                <a:cs typeface="Calibri"/>
              </a:rPr>
              <a:t> </a:t>
            </a:r>
            <a:r>
              <a:rPr sz="1200" spc="-10" dirty="0">
                <a:latin typeface="Calibri"/>
                <a:cs typeface="Calibri"/>
              </a:rPr>
              <a:t>d’un</a:t>
            </a:r>
            <a:r>
              <a:rPr sz="1200" spc="-25" dirty="0">
                <a:latin typeface="Calibri"/>
                <a:cs typeface="Calibri"/>
              </a:rPr>
              <a:t> </a:t>
            </a:r>
            <a:r>
              <a:rPr sz="1200" dirty="0">
                <a:latin typeface="Calibri"/>
                <a:cs typeface="Calibri"/>
              </a:rPr>
              <a:t>dépassement</a:t>
            </a:r>
            <a:r>
              <a:rPr sz="1200" spc="-10" dirty="0">
                <a:latin typeface="Calibri"/>
                <a:cs typeface="Calibri"/>
              </a:rPr>
              <a:t> </a:t>
            </a:r>
            <a:r>
              <a:rPr sz="1200" dirty="0">
                <a:latin typeface="Calibri"/>
                <a:cs typeface="Calibri"/>
              </a:rPr>
              <a:t>du</a:t>
            </a:r>
            <a:r>
              <a:rPr sz="1200" spc="-15" dirty="0">
                <a:latin typeface="Calibri"/>
                <a:cs typeface="Calibri"/>
              </a:rPr>
              <a:t> </a:t>
            </a:r>
            <a:r>
              <a:rPr sz="1200" spc="-5" dirty="0">
                <a:latin typeface="Calibri"/>
                <a:cs typeface="Calibri"/>
              </a:rPr>
              <a:t>chargement</a:t>
            </a:r>
            <a:r>
              <a:rPr sz="1200" spc="-10" dirty="0">
                <a:latin typeface="Calibri"/>
                <a:cs typeface="Calibri"/>
              </a:rPr>
              <a:t> </a:t>
            </a:r>
            <a:r>
              <a:rPr sz="1200" dirty="0">
                <a:latin typeface="Calibri"/>
                <a:cs typeface="Calibri"/>
              </a:rPr>
              <a:t>en </a:t>
            </a:r>
            <a:r>
              <a:rPr sz="1200" spc="-5" dirty="0">
                <a:latin typeface="Calibri"/>
                <a:cs typeface="Calibri"/>
              </a:rPr>
              <a:t>largeur</a:t>
            </a:r>
            <a:r>
              <a:rPr sz="1200" spc="-30" dirty="0">
                <a:latin typeface="Calibri"/>
                <a:cs typeface="Calibri"/>
              </a:rPr>
              <a:t> </a:t>
            </a:r>
            <a:r>
              <a:rPr sz="1200" dirty="0">
                <a:latin typeface="Calibri"/>
                <a:cs typeface="Calibri"/>
              </a:rPr>
              <a:t>ou en </a:t>
            </a:r>
            <a:r>
              <a:rPr sz="1200" spc="-5" dirty="0">
                <a:latin typeface="Calibri"/>
                <a:cs typeface="Calibri"/>
              </a:rPr>
              <a:t>hauteur</a:t>
            </a:r>
            <a:r>
              <a:rPr sz="1200" spc="-25" dirty="0">
                <a:latin typeface="Calibri"/>
                <a:cs typeface="Calibri"/>
              </a:rPr>
              <a:t> </a:t>
            </a:r>
            <a:r>
              <a:rPr sz="1200" dirty="0">
                <a:latin typeface="Calibri"/>
                <a:cs typeface="Calibri"/>
              </a:rPr>
              <a:t>;</a:t>
            </a:r>
          </a:p>
          <a:p>
            <a:pPr marL="342900" lvl="0" indent="-166688" algn="just" fontAlgn="base">
              <a:spcBef>
                <a:spcPct val="0"/>
              </a:spcBef>
              <a:spcAft>
                <a:spcPct val="0"/>
              </a:spcAft>
              <a:buFontTx/>
              <a:buChar char="-"/>
            </a:pPr>
            <a:r>
              <a:rPr lang="fr-FR" sz="1200" dirty="0">
                <a:solidFill>
                  <a:srgbClr val="000000"/>
                </a:solidFill>
              </a:rPr>
              <a:t>accompagnement à l’arrière </a:t>
            </a:r>
            <a:r>
              <a:rPr lang="en-US" sz="1200" dirty="0">
                <a:solidFill>
                  <a:srgbClr val="000000"/>
                </a:solidFill>
              </a:rPr>
              <a:t>par </a:t>
            </a:r>
            <a:r>
              <a:rPr lang="fr-FR" sz="1200" dirty="0">
                <a:solidFill>
                  <a:srgbClr val="000000"/>
                </a:solidFill>
              </a:rPr>
              <a:t>une</a:t>
            </a:r>
            <a:r>
              <a:rPr lang="en-US" sz="1200" dirty="0">
                <a:solidFill>
                  <a:srgbClr val="000000"/>
                </a:solidFill>
              </a:rPr>
              <a:t> </a:t>
            </a:r>
            <a:r>
              <a:rPr lang="fr-FR" sz="1200" dirty="0">
                <a:solidFill>
                  <a:srgbClr val="000000"/>
                </a:solidFill>
              </a:rPr>
              <a:t>voiture</a:t>
            </a:r>
            <a:r>
              <a:rPr lang="en-US" sz="1200" dirty="0">
                <a:solidFill>
                  <a:srgbClr val="000000"/>
                </a:solidFill>
              </a:rPr>
              <a:t> </a:t>
            </a:r>
            <a:r>
              <a:rPr lang="fr-FR" sz="1200" dirty="0">
                <a:solidFill>
                  <a:srgbClr val="000000"/>
                </a:solidFill>
              </a:rPr>
              <a:t>pilote</a:t>
            </a:r>
            <a:r>
              <a:rPr lang="en-US" sz="1200" dirty="0">
                <a:solidFill>
                  <a:srgbClr val="000000"/>
                </a:solidFill>
              </a:rPr>
              <a:t> </a:t>
            </a:r>
            <a:r>
              <a:rPr lang="fr-FR" sz="1200" dirty="0">
                <a:solidFill>
                  <a:srgbClr val="000000"/>
                </a:solidFill>
              </a:rPr>
              <a:t>dans</a:t>
            </a:r>
            <a:r>
              <a:rPr lang="en-US" sz="1200" dirty="0">
                <a:solidFill>
                  <a:srgbClr val="000000"/>
                </a:solidFill>
              </a:rPr>
              <a:t> le </a:t>
            </a:r>
            <a:r>
              <a:rPr lang="fr-FR" sz="1200" dirty="0">
                <a:solidFill>
                  <a:srgbClr val="000000"/>
                </a:solidFill>
              </a:rPr>
              <a:t>cas</a:t>
            </a:r>
            <a:r>
              <a:rPr lang="en-US" sz="1200" dirty="0">
                <a:solidFill>
                  <a:srgbClr val="000000"/>
                </a:solidFill>
              </a:rPr>
              <a:t> d’un </a:t>
            </a:r>
            <a:r>
              <a:rPr lang="fr-FR" sz="1200" dirty="0">
                <a:solidFill>
                  <a:srgbClr val="000000"/>
                </a:solidFill>
              </a:rPr>
              <a:t>dépassement</a:t>
            </a:r>
            <a:r>
              <a:rPr lang="en-US" sz="1200" dirty="0">
                <a:solidFill>
                  <a:srgbClr val="000000"/>
                </a:solidFill>
              </a:rPr>
              <a:t> </a:t>
            </a:r>
            <a:r>
              <a:rPr lang="fr-FR" sz="1200" dirty="0">
                <a:solidFill>
                  <a:srgbClr val="000000"/>
                </a:solidFill>
              </a:rPr>
              <a:t>arrière</a:t>
            </a:r>
            <a:r>
              <a:rPr lang="en-US" sz="1200" dirty="0">
                <a:solidFill>
                  <a:srgbClr val="000000"/>
                </a:solidFill>
              </a:rPr>
              <a:t> du </a:t>
            </a:r>
            <a:r>
              <a:rPr lang="fr-FR" sz="1200" dirty="0">
                <a:solidFill>
                  <a:srgbClr val="000000"/>
                </a:solidFill>
              </a:rPr>
              <a:t>chargement</a:t>
            </a:r>
            <a:r>
              <a:rPr lang="en-US" sz="1200" dirty="0">
                <a:solidFill>
                  <a:srgbClr val="000000"/>
                </a:solidFill>
              </a:rPr>
              <a:t> de </a:t>
            </a:r>
            <a:r>
              <a:rPr lang="fr-FR" sz="1200" dirty="0">
                <a:solidFill>
                  <a:srgbClr val="000000"/>
                </a:solidFill>
              </a:rPr>
              <a:t>≥ 3,50 mètres</a:t>
            </a:r>
            <a:r>
              <a:rPr lang="fr-FR" sz="1200" b="1" dirty="0">
                <a:solidFill>
                  <a:srgbClr val="FF0000"/>
                </a:solidFill>
              </a:rPr>
              <a:t> </a:t>
            </a:r>
            <a:r>
              <a:rPr lang="en-US" sz="1200" dirty="0">
                <a:solidFill>
                  <a:srgbClr val="000000"/>
                </a:solidFill>
              </a:rPr>
              <a:t>;</a:t>
            </a:r>
            <a:endParaRPr lang="fr-FR" sz="1200" dirty="0">
              <a:solidFill>
                <a:srgbClr val="000000"/>
              </a:solidFill>
            </a:endParaRPr>
          </a:p>
          <a:p>
            <a:pPr marL="356235" indent="-168275">
              <a:lnSpc>
                <a:spcPct val="100000"/>
              </a:lnSpc>
              <a:buChar char="-"/>
              <a:tabLst>
                <a:tab pos="356870" algn="l"/>
              </a:tabLst>
            </a:pPr>
            <a:r>
              <a:rPr sz="1200" spc="-5" dirty="0">
                <a:latin typeface="Calibri"/>
                <a:cs typeface="Calibri"/>
              </a:rPr>
              <a:t>indication</a:t>
            </a:r>
            <a:r>
              <a:rPr sz="1200" spc="-25" dirty="0">
                <a:latin typeface="Calibri"/>
                <a:cs typeface="Calibri"/>
              </a:rPr>
              <a:t> </a:t>
            </a:r>
            <a:r>
              <a:rPr sz="1200" dirty="0">
                <a:latin typeface="Calibri"/>
                <a:cs typeface="Calibri"/>
              </a:rPr>
              <a:t>de</a:t>
            </a:r>
            <a:r>
              <a:rPr sz="1200" spc="-10" dirty="0">
                <a:latin typeface="Calibri"/>
                <a:cs typeface="Calibri"/>
              </a:rPr>
              <a:t> </a:t>
            </a:r>
            <a:r>
              <a:rPr sz="1200" dirty="0">
                <a:latin typeface="Calibri"/>
                <a:cs typeface="Calibri"/>
              </a:rPr>
              <a:t>la </a:t>
            </a:r>
            <a:r>
              <a:rPr sz="1200" spc="-5" dirty="0">
                <a:latin typeface="Calibri"/>
                <a:cs typeface="Calibri"/>
              </a:rPr>
              <a:t>nature</a:t>
            </a:r>
            <a:r>
              <a:rPr sz="1200" spc="-40" dirty="0">
                <a:latin typeface="Calibri"/>
                <a:cs typeface="Calibri"/>
              </a:rPr>
              <a:t> </a:t>
            </a:r>
            <a:r>
              <a:rPr sz="1200" dirty="0">
                <a:latin typeface="Calibri"/>
                <a:cs typeface="Calibri"/>
              </a:rPr>
              <a:t>indivisible</a:t>
            </a:r>
            <a:r>
              <a:rPr sz="1200" spc="-25" dirty="0">
                <a:latin typeface="Calibri"/>
                <a:cs typeface="Calibri"/>
              </a:rPr>
              <a:t> </a:t>
            </a:r>
            <a:r>
              <a:rPr sz="1200" dirty="0">
                <a:latin typeface="Calibri"/>
                <a:cs typeface="Calibri"/>
              </a:rPr>
              <a:t>du</a:t>
            </a:r>
            <a:r>
              <a:rPr sz="1200" spc="-20" dirty="0">
                <a:latin typeface="Calibri"/>
                <a:cs typeface="Calibri"/>
              </a:rPr>
              <a:t> </a:t>
            </a:r>
            <a:r>
              <a:rPr sz="1200" spc="-5" dirty="0">
                <a:latin typeface="Calibri"/>
                <a:cs typeface="Calibri"/>
              </a:rPr>
              <a:t>chargement.</a:t>
            </a:r>
            <a:endParaRPr sz="1200" dirty="0">
              <a:latin typeface="Calibri"/>
              <a:cs typeface="Calibri"/>
            </a:endParaRPr>
          </a:p>
          <a:p>
            <a:pPr>
              <a:lnSpc>
                <a:spcPct val="100000"/>
              </a:lnSpc>
              <a:spcBef>
                <a:spcPts val="35"/>
              </a:spcBef>
            </a:pPr>
            <a:endParaRPr sz="1150" dirty="0">
              <a:latin typeface="Calibri"/>
              <a:cs typeface="Calibri"/>
            </a:endParaRPr>
          </a:p>
          <a:p>
            <a:pPr marL="13335">
              <a:lnSpc>
                <a:spcPct val="100000"/>
              </a:lnSpc>
            </a:pPr>
            <a:r>
              <a:rPr sz="1200" b="1" u="sng" spc="-10" dirty="0">
                <a:solidFill>
                  <a:srgbClr val="FF0000"/>
                </a:solidFill>
                <a:uFill>
                  <a:solidFill>
                    <a:srgbClr val="FF0000"/>
                  </a:solidFill>
                </a:uFill>
                <a:latin typeface="Calibri"/>
                <a:cs typeface="Calibri"/>
              </a:rPr>
              <a:t>Transport</a:t>
            </a:r>
            <a:r>
              <a:rPr sz="1200" b="1" u="sng" spc="-20" dirty="0">
                <a:solidFill>
                  <a:srgbClr val="FF0000"/>
                </a:solidFill>
                <a:uFill>
                  <a:solidFill>
                    <a:srgbClr val="FF0000"/>
                  </a:solidFill>
                </a:uFill>
                <a:latin typeface="Calibri"/>
                <a:cs typeface="Calibri"/>
              </a:rPr>
              <a:t> </a:t>
            </a:r>
            <a:r>
              <a:rPr sz="1200" b="1" u="sng" spc="-10" dirty="0">
                <a:solidFill>
                  <a:srgbClr val="FF0000"/>
                </a:solidFill>
                <a:uFill>
                  <a:solidFill>
                    <a:srgbClr val="FF0000"/>
                  </a:solidFill>
                </a:uFill>
                <a:latin typeface="Calibri"/>
                <a:cs typeface="Calibri"/>
              </a:rPr>
              <a:t>exceptionnel</a:t>
            </a:r>
            <a:r>
              <a:rPr sz="1200" b="1" u="sng" spc="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de </a:t>
            </a:r>
            <a:r>
              <a:rPr sz="1200" b="1" u="sng" spc="-10" dirty="0">
                <a:solidFill>
                  <a:srgbClr val="FF0000"/>
                </a:solidFill>
                <a:uFill>
                  <a:solidFill>
                    <a:srgbClr val="FF0000"/>
                  </a:solidFill>
                </a:uFill>
                <a:latin typeface="Calibri"/>
                <a:cs typeface="Calibri"/>
              </a:rPr>
              <a:t>catégorie</a:t>
            </a:r>
            <a:r>
              <a:rPr sz="1200" b="1" u="sng" spc="-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3</a:t>
            </a:r>
            <a:r>
              <a:rPr sz="1200" b="1" u="sng" spc="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a:t>
            </a:r>
            <a:endParaRPr sz="1200" dirty="0">
              <a:latin typeface="Calibri"/>
              <a:cs typeface="Calibri"/>
            </a:endParaRPr>
          </a:p>
        </p:txBody>
      </p:sp>
      <p:sp>
        <p:nvSpPr>
          <p:cNvPr id="5" name="object 5"/>
          <p:cNvSpPr txBox="1"/>
          <p:nvPr/>
        </p:nvSpPr>
        <p:spPr>
          <a:xfrm>
            <a:off x="722477" y="5389245"/>
            <a:ext cx="7353934" cy="1123315"/>
          </a:xfrm>
          <a:prstGeom prst="rect">
            <a:avLst/>
          </a:prstGeom>
        </p:spPr>
        <p:txBody>
          <a:bodyPr vert="horz" wrap="square" lIns="0" tIns="12700" rIns="0" bIns="0" rtlCol="0">
            <a:spAutoFit/>
          </a:bodyPr>
          <a:lstStyle/>
          <a:p>
            <a:pPr marL="180340" indent="-167640">
              <a:lnSpc>
                <a:spcPct val="100000"/>
              </a:lnSpc>
              <a:spcBef>
                <a:spcPts val="100"/>
              </a:spcBef>
              <a:buChar char="-"/>
              <a:tabLst>
                <a:tab pos="180340" algn="l"/>
              </a:tabLst>
            </a:pPr>
            <a:r>
              <a:rPr sz="1200" spc="-5" dirty="0">
                <a:latin typeface="Calibri"/>
                <a:cs typeface="Calibri"/>
              </a:rPr>
              <a:t>indication</a:t>
            </a:r>
            <a:r>
              <a:rPr sz="1200" spc="-25" dirty="0">
                <a:latin typeface="Calibri"/>
                <a:cs typeface="Calibri"/>
              </a:rPr>
              <a:t> </a:t>
            </a:r>
            <a:r>
              <a:rPr sz="1200" spc="-10" dirty="0">
                <a:latin typeface="Calibri"/>
                <a:cs typeface="Calibri"/>
              </a:rPr>
              <a:t>obligatoire</a:t>
            </a:r>
            <a:r>
              <a:rPr sz="1200" spc="-15" dirty="0">
                <a:latin typeface="Calibri"/>
                <a:cs typeface="Calibri"/>
              </a:rPr>
              <a:t> </a:t>
            </a:r>
            <a:r>
              <a:rPr sz="1200" spc="-10" dirty="0">
                <a:latin typeface="Calibri"/>
                <a:cs typeface="Calibri"/>
              </a:rPr>
              <a:t>d’un</a:t>
            </a:r>
            <a:r>
              <a:rPr sz="1200" spc="-30" dirty="0">
                <a:latin typeface="Calibri"/>
                <a:cs typeface="Calibri"/>
              </a:rPr>
              <a:t> </a:t>
            </a:r>
            <a:r>
              <a:rPr sz="1200" spc="-5" dirty="0">
                <a:latin typeface="Calibri"/>
                <a:cs typeface="Calibri"/>
              </a:rPr>
              <a:t>itinéraire</a:t>
            </a:r>
            <a:r>
              <a:rPr sz="1200" spc="-30" dirty="0">
                <a:latin typeface="Calibri"/>
                <a:cs typeface="Calibri"/>
              </a:rPr>
              <a:t> </a:t>
            </a:r>
            <a:r>
              <a:rPr sz="1200" dirty="0">
                <a:latin typeface="Calibri"/>
                <a:cs typeface="Calibri"/>
              </a:rPr>
              <a:t>;</a:t>
            </a:r>
          </a:p>
          <a:p>
            <a:pPr marL="180340" indent="-167640">
              <a:lnSpc>
                <a:spcPct val="100000"/>
              </a:lnSpc>
              <a:buChar char="-"/>
              <a:tabLst>
                <a:tab pos="180340" algn="l"/>
              </a:tabLst>
            </a:pPr>
            <a:r>
              <a:rPr sz="1200" spc="-5" dirty="0">
                <a:latin typeface="Calibri"/>
                <a:cs typeface="Calibri"/>
              </a:rPr>
              <a:t>validité</a:t>
            </a:r>
            <a:r>
              <a:rPr sz="1200" spc="-45" dirty="0">
                <a:latin typeface="Calibri"/>
                <a:cs typeface="Calibri"/>
              </a:rPr>
              <a:t> </a:t>
            </a:r>
            <a:r>
              <a:rPr sz="1200" dirty="0">
                <a:latin typeface="Calibri"/>
                <a:cs typeface="Calibri"/>
              </a:rPr>
              <a:t>de</a:t>
            </a:r>
            <a:r>
              <a:rPr sz="1200" spc="-25" dirty="0">
                <a:latin typeface="Calibri"/>
                <a:cs typeface="Calibri"/>
              </a:rPr>
              <a:t> </a:t>
            </a:r>
            <a:r>
              <a:rPr sz="1200" dirty="0">
                <a:latin typeface="Calibri"/>
                <a:cs typeface="Calibri"/>
              </a:rPr>
              <a:t>3</a:t>
            </a:r>
            <a:r>
              <a:rPr sz="1200" spc="-5" dirty="0">
                <a:latin typeface="Calibri"/>
                <a:cs typeface="Calibri"/>
              </a:rPr>
              <a:t> </a:t>
            </a:r>
            <a:r>
              <a:rPr sz="1200" dirty="0">
                <a:latin typeface="Calibri"/>
                <a:cs typeface="Calibri"/>
              </a:rPr>
              <a:t>mois ;</a:t>
            </a:r>
          </a:p>
          <a:p>
            <a:pPr marL="180340" indent="-167640">
              <a:lnSpc>
                <a:spcPct val="100000"/>
              </a:lnSpc>
              <a:buChar char="-"/>
              <a:tabLst>
                <a:tab pos="180340" algn="l"/>
              </a:tabLst>
            </a:pPr>
            <a:r>
              <a:rPr sz="1200" spc="-10" dirty="0">
                <a:latin typeface="Calibri"/>
                <a:cs typeface="Calibri"/>
              </a:rPr>
              <a:t>avis</a:t>
            </a:r>
            <a:r>
              <a:rPr sz="1200" spc="-5" dirty="0">
                <a:latin typeface="Calibri"/>
                <a:cs typeface="Calibri"/>
              </a:rPr>
              <a:t> </a:t>
            </a:r>
            <a:r>
              <a:rPr sz="1200" dirty="0">
                <a:latin typeface="Calibri"/>
                <a:cs typeface="Calibri"/>
              </a:rPr>
              <a:t>de</a:t>
            </a:r>
            <a:r>
              <a:rPr sz="1200" spc="-5" dirty="0">
                <a:latin typeface="Calibri"/>
                <a:cs typeface="Calibri"/>
              </a:rPr>
              <a:t> </a:t>
            </a:r>
            <a:r>
              <a:rPr sz="1200" spc="-10" dirty="0">
                <a:latin typeface="Calibri"/>
                <a:cs typeface="Calibri"/>
              </a:rPr>
              <a:t>l’administration</a:t>
            </a:r>
            <a:r>
              <a:rPr sz="1200" spc="-30" dirty="0">
                <a:latin typeface="Calibri"/>
                <a:cs typeface="Calibri"/>
              </a:rPr>
              <a:t> </a:t>
            </a:r>
            <a:r>
              <a:rPr sz="1200" dirty="0">
                <a:latin typeface="Calibri"/>
                <a:cs typeface="Calibri"/>
              </a:rPr>
              <a:t>des</a:t>
            </a:r>
            <a:r>
              <a:rPr sz="1200" spc="-5" dirty="0">
                <a:latin typeface="Calibri"/>
                <a:cs typeface="Calibri"/>
              </a:rPr>
              <a:t> ponts</a:t>
            </a:r>
            <a:r>
              <a:rPr sz="1200" spc="-10" dirty="0">
                <a:latin typeface="Calibri"/>
                <a:cs typeface="Calibri"/>
              </a:rPr>
              <a:t> </a:t>
            </a:r>
            <a:r>
              <a:rPr sz="1200" spc="-5" dirty="0">
                <a:latin typeface="Calibri"/>
                <a:cs typeface="Calibri"/>
              </a:rPr>
              <a:t>et chaussées</a:t>
            </a:r>
            <a:r>
              <a:rPr sz="1200" spc="20" dirty="0">
                <a:latin typeface="Calibri"/>
                <a:cs typeface="Calibri"/>
              </a:rPr>
              <a:t> </a:t>
            </a:r>
            <a:r>
              <a:rPr sz="1200" dirty="0">
                <a:latin typeface="Calibri"/>
                <a:cs typeface="Calibri"/>
              </a:rPr>
              <a:t>;</a:t>
            </a:r>
          </a:p>
          <a:p>
            <a:pPr marL="180340" indent="-167640">
              <a:lnSpc>
                <a:spcPct val="100000"/>
              </a:lnSpc>
              <a:buChar char="-"/>
              <a:tabLst>
                <a:tab pos="180340" algn="l"/>
              </a:tabLst>
            </a:pPr>
            <a:r>
              <a:rPr sz="1200" spc="-5" dirty="0">
                <a:latin typeface="Calibri"/>
                <a:cs typeface="Calibri"/>
              </a:rPr>
              <a:t>obligation</a:t>
            </a:r>
            <a:r>
              <a:rPr sz="1200" spc="-20" dirty="0">
                <a:latin typeface="Calibri"/>
                <a:cs typeface="Calibri"/>
              </a:rPr>
              <a:t> </a:t>
            </a:r>
            <a:r>
              <a:rPr sz="1200" spc="-15" dirty="0">
                <a:latin typeface="Calibri"/>
                <a:cs typeface="Calibri"/>
              </a:rPr>
              <a:t>d’effectuer</a:t>
            </a:r>
            <a:r>
              <a:rPr sz="1200" spc="-30" dirty="0">
                <a:latin typeface="Calibri"/>
                <a:cs typeface="Calibri"/>
              </a:rPr>
              <a:t> </a:t>
            </a:r>
            <a:r>
              <a:rPr sz="1200" dirty="0">
                <a:latin typeface="Calibri"/>
                <a:cs typeface="Calibri"/>
              </a:rPr>
              <a:t>au</a:t>
            </a:r>
            <a:r>
              <a:rPr sz="1200" spc="5" dirty="0">
                <a:latin typeface="Calibri"/>
                <a:cs typeface="Calibri"/>
              </a:rPr>
              <a:t> </a:t>
            </a:r>
            <a:r>
              <a:rPr sz="1200" spc="-5" dirty="0">
                <a:latin typeface="Calibri"/>
                <a:cs typeface="Calibri"/>
              </a:rPr>
              <a:t>préalable</a:t>
            </a:r>
            <a:r>
              <a:rPr sz="1200" spc="-2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reconnaissance</a:t>
            </a:r>
            <a:r>
              <a:rPr sz="1200" spc="10" dirty="0">
                <a:latin typeface="Calibri"/>
                <a:cs typeface="Calibri"/>
              </a:rPr>
              <a:t> </a:t>
            </a:r>
            <a:r>
              <a:rPr sz="1200" dirty="0">
                <a:latin typeface="Calibri"/>
                <a:cs typeface="Calibri"/>
              </a:rPr>
              <a:t>du</a:t>
            </a:r>
            <a:r>
              <a:rPr sz="1200" spc="-10" dirty="0">
                <a:latin typeface="Calibri"/>
                <a:cs typeface="Calibri"/>
              </a:rPr>
              <a:t> trajet</a:t>
            </a:r>
            <a:r>
              <a:rPr sz="1200" spc="-5" dirty="0">
                <a:latin typeface="Calibri"/>
                <a:cs typeface="Calibri"/>
              </a:rPr>
              <a:t> retenu</a:t>
            </a:r>
            <a:r>
              <a:rPr sz="1200" spc="-25" dirty="0">
                <a:latin typeface="Calibri"/>
                <a:cs typeface="Calibri"/>
              </a:rPr>
              <a:t> </a:t>
            </a:r>
            <a:r>
              <a:rPr sz="1200" dirty="0">
                <a:latin typeface="Calibri"/>
                <a:cs typeface="Calibri"/>
              </a:rPr>
              <a:t>par</a:t>
            </a:r>
            <a:r>
              <a:rPr sz="1200" spc="-15" dirty="0">
                <a:latin typeface="Calibri"/>
                <a:cs typeface="Calibri"/>
              </a:rPr>
              <a:t> </a:t>
            </a:r>
            <a:r>
              <a:rPr sz="1200" spc="-10" dirty="0">
                <a:latin typeface="Calibri"/>
                <a:cs typeface="Calibri"/>
              </a:rPr>
              <a:t>l’administration</a:t>
            </a:r>
            <a:r>
              <a:rPr sz="1200" spc="-25" dirty="0">
                <a:latin typeface="Calibri"/>
                <a:cs typeface="Calibri"/>
              </a:rPr>
              <a:t> </a:t>
            </a:r>
            <a:r>
              <a:rPr sz="1200" dirty="0">
                <a:latin typeface="Calibri"/>
                <a:cs typeface="Calibri"/>
              </a:rPr>
              <a:t>des</a:t>
            </a:r>
            <a:r>
              <a:rPr sz="1200" spc="10" dirty="0">
                <a:latin typeface="Calibri"/>
                <a:cs typeface="Calibri"/>
              </a:rPr>
              <a:t> </a:t>
            </a:r>
            <a:r>
              <a:rPr sz="1200" spc="-5" dirty="0">
                <a:latin typeface="Calibri"/>
                <a:cs typeface="Calibri"/>
              </a:rPr>
              <a:t>ponts</a:t>
            </a:r>
            <a:r>
              <a:rPr sz="1200" spc="-10" dirty="0">
                <a:latin typeface="Calibri"/>
                <a:cs typeface="Calibri"/>
              </a:rPr>
              <a:t> </a:t>
            </a:r>
            <a:r>
              <a:rPr sz="1200" spc="-5" dirty="0">
                <a:latin typeface="Calibri"/>
                <a:cs typeface="Calibri"/>
              </a:rPr>
              <a:t>et</a:t>
            </a:r>
            <a:r>
              <a:rPr sz="1200" spc="15" dirty="0">
                <a:latin typeface="Calibri"/>
                <a:cs typeface="Calibri"/>
              </a:rPr>
              <a:t> </a:t>
            </a:r>
            <a:r>
              <a:rPr sz="1200" spc="-5" dirty="0">
                <a:latin typeface="Calibri"/>
                <a:cs typeface="Calibri"/>
              </a:rPr>
              <a:t>chaussées</a:t>
            </a:r>
            <a:r>
              <a:rPr sz="1200" spc="20" dirty="0">
                <a:latin typeface="Calibri"/>
                <a:cs typeface="Calibri"/>
              </a:rPr>
              <a:t> </a:t>
            </a:r>
            <a:r>
              <a:rPr sz="1200" dirty="0">
                <a:latin typeface="Calibri"/>
                <a:cs typeface="Calibri"/>
              </a:rPr>
              <a:t>;</a:t>
            </a:r>
          </a:p>
          <a:p>
            <a:pPr marL="184785" indent="-172720">
              <a:lnSpc>
                <a:spcPct val="100000"/>
              </a:lnSpc>
              <a:buChar char="-"/>
              <a:tabLst>
                <a:tab pos="185420" algn="l"/>
              </a:tabLst>
            </a:pPr>
            <a:r>
              <a:rPr sz="1200" spc="-5" dirty="0">
                <a:latin typeface="Calibri"/>
                <a:cs typeface="Calibri"/>
              </a:rPr>
              <a:t>accompagnement</a:t>
            </a:r>
            <a:r>
              <a:rPr sz="1200" spc="-20" dirty="0">
                <a:latin typeface="Calibri"/>
                <a:cs typeface="Calibri"/>
              </a:rPr>
              <a:t> </a:t>
            </a:r>
            <a:r>
              <a:rPr sz="1200" dirty="0">
                <a:latin typeface="Calibri"/>
                <a:cs typeface="Calibri"/>
              </a:rPr>
              <a:t>par</a:t>
            </a:r>
            <a:r>
              <a:rPr sz="1200" spc="-10" dirty="0">
                <a:latin typeface="Calibri"/>
                <a:cs typeface="Calibri"/>
              </a:rPr>
              <a:t> </a:t>
            </a:r>
            <a:r>
              <a:rPr sz="1200" dirty="0">
                <a:latin typeface="Calibri"/>
                <a:cs typeface="Calibri"/>
              </a:rPr>
              <a:t>des</a:t>
            </a:r>
            <a:r>
              <a:rPr sz="1200" spc="-10" dirty="0">
                <a:latin typeface="Calibri"/>
                <a:cs typeface="Calibri"/>
              </a:rPr>
              <a:t> </a:t>
            </a:r>
            <a:r>
              <a:rPr sz="1200" spc="-5" dirty="0">
                <a:latin typeface="Calibri"/>
                <a:cs typeface="Calibri"/>
              </a:rPr>
              <a:t>voitures</a:t>
            </a:r>
            <a:r>
              <a:rPr sz="1200" spc="-20" dirty="0">
                <a:latin typeface="Calibri"/>
                <a:cs typeface="Calibri"/>
              </a:rPr>
              <a:t> </a:t>
            </a:r>
            <a:r>
              <a:rPr sz="1200" spc="-5" dirty="0">
                <a:latin typeface="Calibri"/>
                <a:cs typeface="Calibri"/>
              </a:rPr>
              <a:t>pilote</a:t>
            </a:r>
            <a:r>
              <a:rPr sz="1200" spc="-25" dirty="0">
                <a:latin typeface="Calibri"/>
                <a:cs typeface="Calibri"/>
              </a:rPr>
              <a:t> </a:t>
            </a:r>
            <a:r>
              <a:rPr sz="1200" dirty="0">
                <a:latin typeface="Calibri"/>
                <a:cs typeface="Calibri"/>
              </a:rPr>
              <a:t>;</a:t>
            </a:r>
          </a:p>
          <a:p>
            <a:pPr marL="198120" indent="-186055">
              <a:lnSpc>
                <a:spcPct val="100000"/>
              </a:lnSpc>
              <a:buChar char="-"/>
              <a:tabLst>
                <a:tab pos="198120" algn="l"/>
                <a:tab pos="198755" algn="l"/>
              </a:tabLst>
            </a:pPr>
            <a:r>
              <a:rPr sz="1200" spc="-5" dirty="0">
                <a:latin typeface="Calibri"/>
                <a:cs typeface="Calibri"/>
              </a:rPr>
              <a:t>accompagnement</a:t>
            </a:r>
            <a:r>
              <a:rPr sz="1200" spc="-10" dirty="0">
                <a:latin typeface="Calibri"/>
                <a:cs typeface="Calibri"/>
              </a:rPr>
              <a:t> </a:t>
            </a:r>
            <a:r>
              <a:rPr sz="1200" dirty="0">
                <a:latin typeface="Calibri"/>
                <a:cs typeface="Calibri"/>
              </a:rPr>
              <a:t>le</a:t>
            </a:r>
            <a:r>
              <a:rPr sz="1200" spc="5" dirty="0">
                <a:latin typeface="Calibri"/>
                <a:cs typeface="Calibri"/>
              </a:rPr>
              <a:t> </a:t>
            </a:r>
            <a:r>
              <a:rPr sz="1200" spc="-10" dirty="0">
                <a:latin typeface="Calibri"/>
                <a:cs typeface="Calibri"/>
              </a:rPr>
              <a:t>cas</a:t>
            </a:r>
            <a:r>
              <a:rPr sz="1200" spc="15" dirty="0">
                <a:latin typeface="Calibri"/>
                <a:cs typeface="Calibri"/>
              </a:rPr>
              <a:t> </a:t>
            </a:r>
            <a:r>
              <a:rPr sz="1200" spc="-5" dirty="0">
                <a:latin typeface="Calibri"/>
                <a:cs typeface="Calibri"/>
              </a:rPr>
              <a:t>échéant </a:t>
            </a:r>
            <a:r>
              <a:rPr sz="1200" dirty="0">
                <a:latin typeface="Calibri"/>
                <a:cs typeface="Calibri"/>
              </a:rPr>
              <a:t>par</a:t>
            </a:r>
            <a:r>
              <a:rPr sz="1200" spc="-20" dirty="0">
                <a:latin typeface="Calibri"/>
                <a:cs typeface="Calibri"/>
              </a:rPr>
              <a:t> </a:t>
            </a:r>
            <a:r>
              <a:rPr sz="1200" dirty="0">
                <a:latin typeface="Calibri"/>
                <a:cs typeface="Calibri"/>
              </a:rPr>
              <a:t>la</a:t>
            </a:r>
            <a:r>
              <a:rPr sz="1200" spc="5" dirty="0">
                <a:latin typeface="Calibri"/>
                <a:cs typeface="Calibri"/>
              </a:rPr>
              <a:t> </a:t>
            </a:r>
            <a:r>
              <a:rPr sz="1200" spc="-10" dirty="0">
                <a:latin typeface="Calibri"/>
                <a:cs typeface="Calibri"/>
              </a:rPr>
              <a:t>Police</a:t>
            </a:r>
            <a:r>
              <a:rPr sz="1200" spc="10" dirty="0">
                <a:latin typeface="Calibri"/>
                <a:cs typeface="Calibri"/>
              </a:rPr>
              <a:t> </a:t>
            </a:r>
            <a:r>
              <a:rPr sz="1200" spc="-5" dirty="0">
                <a:latin typeface="Calibri"/>
                <a:cs typeface="Calibri"/>
              </a:rPr>
              <a:t>grand-ducale.</a:t>
            </a:r>
            <a:endParaRPr sz="1200" dirty="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07467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35" dirty="0">
                <a:solidFill>
                  <a:srgbClr val="ED0000"/>
                </a:solidFill>
              </a:rPr>
              <a:t> </a:t>
            </a:r>
            <a:r>
              <a:rPr sz="2400" dirty="0">
                <a:solidFill>
                  <a:srgbClr val="ED0000"/>
                </a:solidFill>
              </a:rPr>
              <a:t>véhicule</a:t>
            </a:r>
            <a:r>
              <a:rPr sz="2400" spc="-20" dirty="0">
                <a:solidFill>
                  <a:srgbClr val="ED0000"/>
                </a:solidFill>
              </a:rPr>
              <a:t> </a:t>
            </a:r>
            <a:r>
              <a:rPr sz="2400" spc="-5" dirty="0">
                <a:solidFill>
                  <a:srgbClr val="ED0000"/>
                </a:solidFill>
              </a:rPr>
              <a:t>exceptionnel</a:t>
            </a:r>
            <a:endParaRPr sz="2400"/>
          </a:p>
        </p:txBody>
      </p:sp>
      <p:sp>
        <p:nvSpPr>
          <p:cNvPr id="3" name="object 3"/>
          <p:cNvSpPr txBox="1"/>
          <p:nvPr/>
        </p:nvSpPr>
        <p:spPr>
          <a:xfrm>
            <a:off x="546303" y="872489"/>
            <a:ext cx="858519" cy="239395"/>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Calibri"/>
                <a:cs typeface="Calibri"/>
              </a:rPr>
              <a:t>C</a:t>
            </a:r>
            <a:r>
              <a:rPr sz="1400" b="1" u="sng" spc="-10" dirty="0">
                <a:uFill>
                  <a:solidFill>
                    <a:srgbClr val="000000"/>
                  </a:solidFill>
                </a:uFill>
                <a:latin typeface="Calibri"/>
                <a:cs typeface="Calibri"/>
              </a:rPr>
              <a:t>at</a:t>
            </a:r>
            <a:r>
              <a:rPr sz="1400" b="1" u="sng" spc="-5" dirty="0">
                <a:uFill>
                  <a:solidFill>
                    <a:srgbClr val="000000"/>
                  </a:solidFill>
                </a:uFill>
                <a:latin typeface="Calibri"/>
                <a:cs typeface="Calibri"/>
              </a:rPr>
              <a:t>é</a:t>
            </a:r>
            <a:r>
              <a:rPr sz="1400" b="1" u="sng" spc="-20" dirty="0">
                <a:uFill>
                  <a:solidFill>
                    <a:srgbClr val="000000"/>
                  </a:solidFill>
                </a:uFill>
                <a:latin typeface="Calibri"/>
                <a:cs typeface="Calibri"/>
              </a:rPr>
              <a:t>g</a:t>
            </a:r>
            <a:r>
              <a:rPr sz="1400" b="1" u="sng" dirty="0">
                <a:uFill>
                  <a:solidFill>
                    <a:srgbClr val="000000"/>
                  </a:solidFill>
                </a:uFill>
                <a:latin typeface="Calibri"/>
                <a:cs typeface="Calibri"/>
              </a:rPr>
              <a:t>o</a:t>
            </a:r>
            <a:r>
              <a:rPr sz="1400" b="1" u="sng" spc="-10" dirty="0">
                <a:uFill>
                  <a:solidFill>
                    <a:srgbClr val="000000"/>
                  </a:solidFill>
                </a:uFill>
                <a:latin typeface="Calibri"/>
                <a:cs typeface="Calibri"/>
              </a:rPr>
              <a:t>r</a:t>
            </a:r>
            <a:r>
              <a:rPr sz="1400" b="1" u="sng" dirty="0">
                <a:uFill>
                  <a:solidFill>
                    <a:srgbClr val="000000"/>
                  </a:solidFill>
                </a:uFill>
                <a:latin typeface="Calibri"/>
                <a:cs typeface="Calibri"/>
              </a:rPr>
              <a:t>ie</a:t>
            </a:r>
            <a:r>
              <a:rPr sz="1400" b="1" u="sng" spc="-35" dirty="0">
                <a:uFill>
                  <a:solidFill>
                    <a:srgbClr val="000000"/>
                  </a:solidFill>
                </a:uFill>
                <a:latin typeface="Calibri"/>
                <a:cs typeface="Calibri"/>
              </a:rPr>
              <a:t> </a:t>
            </a:r>
            <a:r>
              <a:rPr sz="1400" b="1" u="sng" dirty="0">
                <a:uFill>
                  <a:solidFill>
                    <a:srgbClr val="000000"/>
                  </a:solidFill>
                </a:uFill>
                <a:latin typeface="Calibri"/>
                <a:cs typeface="Calibri"/>
              </a:rPr>
              <a:t>1</a:t>
            </a:r>
            <a:endParaRPr sz="1400">
              <a:latin typeface="Calibri"/>
              <a:cs typeface="Calibri"/>
            </a:endParaRPr>
          </a:p>
        </p:txBody>
      </p:sp>
      <p:pic>
        <p:nvPicPr>
          <p:cNvPr id="4" name="object 4"/>
          <p:cNvPicPr/>
          <p:nvPr/>
        </p:nvPicPr>
        <p:blipFill>
          <a:blip r:embed="rId2" cstate="print"/>
          <a:stretch>
            <a:fillRect/>
          </a:stretch>
        </p:blipFill>
        <p:spPr>
          <a:xfrm>
            <a:off x="323088" y="1341119"/>
            <a:ext cx="3889248" cy="1223772"/>
          </a:xfrm>
          <a:prstGeom prst="rect">
            <a:avLst/>
          </a:prstGeom>
        </p:spPr>
      </p:pic>
      <p:pic>
        <p:nvPicPr>
          <p:cNvPr id="5" name="object 5"/>
          <p:cNvPicPr/>
          <p:nvPr/>
        </p:nvPicPr>
        <p:blipFill>
          <a:blip r:embed="rId3" cstate="print"/>
          <a:stretch>
            <a:fillRect/>
          </a:stretch>
        </p:blipFill>
        <p:spPr>
          <a:xfrm>
            <a:off x="387095" y="3075432"/>
            <a:ext cx="3956304" cy="1395983"/>
          </a:xfrm>
          <a:prstGeom prst="rect">
            <a:avLst/>
          </a:prstGeom>
        </p:spPr>
      </p:pic>
      <p:grpSp>
        <p:nvGrpSpPr>
          <p:cNvPr id="6" name="object 6"/>
          <p:cNvGrpSpPr/>
          <p:nvPr/>
        </p:nvGrpSpPr>
        <p:grpSpPr>
          <a:xfrm>
            <a:off x="495300" y="4689809"/>
            <a:ext cx="3788410" cy="1167765"/>
            <a:chOff x="495300" y="4689809"/>
            <a:chExt cx="3788410" cy="1167765"/>
          </a:xfrm>
        </p:grpSpPr>
        <p:pic>
          <p:nvPicPr>
            <p:cNvPr id="7" name="object 7"/>
            <p:cNvPicPr/>
            <p:nvPr/>
          </p:nvPicPr>
          <p:blipFill>
            <a:blip r:embed="rId4" cstate="print"/>
            <a:stretch>
              <a:fillRect/>
            </a:stretch>
          </p:blipFill>
          <p:spPr>
            <a:xfrm>
              <a:off x="520147" y="4689809"/>
              <a:ext cx="3763349" cy="1027360"/>
            </a:xfrm>
            <a:prstGeom prst="rect">
              <a:avLst/>
            </a:prstGeom>
          </p:spPr>
        </p:pic>
        <p:sp>
          <p:nvSpPr>
            <p:cNvPr id="8" name="object 8"/>
            <p:cNvSpPr/>
            <p:nvPr/>
          </p:nvSpPr>
          <p:spPr>
            <a:xfrm>
              <a:off x="501395" y="5228844"/>
              <a:ext cx="3775710" cy="622935"/>
            </a:xfrm>
            <a:custGeom>
              <a:avLst/>
              <a:gdLst/>
              <a:ahLst/>
              <a:cxnLst/>
              <a:rect l="l" t="t" r="r" b="b"/>
              <a:pathLst>
                <a:path w="3775710" h="622935">
                  <a:moveTo>
                    <a:pt x="16256" y="79247"/>
                  </a:moveTo>
                  <a:lnTo>
                    <a:pt x="0" y="622566"/>
                  </a:lnTo>
                </a:path>
                <a:path w="3775710" h="622935">
                  <a:moveTo>
                    <a:pt x="3775329" y="0"/>
                  </a:moveTo>
                  <a:lnTo>
                    <a:pt x="3764279" y="603618"/>
                  </a:lnTo>
                </a:path>
              </a:pathLst>
            </a:custGeom>
            <a:ln w="12192">
              <a:solidFill>
                <a:srgbClr val="FF0000"/>
              </a:solidFill>
            </a:ln>
          </p:spPr>
          <p:txBody>
            <a:bodyPr wrap="square" lIns="0" tIns="0" rIns="0" bIns="0" rtlCol="0"/>
            <a:lstStyle/>
            <a:p>
              <a:endParaRPr/>
            </a:p>
          </p:txBody>
        </p:sp>
        <p:sp>
          <p:nvSpPr>
            <p:cNvPr id="9" name="object 9"/>
            <p:cNvSpPr/>
            <p:nvPr/>
          </p:nvSpPr>
          <p:spPr>
            <a:xfrm>
              <a:off x="501395" y="5747067"/>
              <a:ext cx="3764915" cy="79375"/>
            </a:xfrm>
            <a:custGeom>
              <a:avLst/>
              <a:gdLst/>
              <a:ahLst/>
              <a:cxnLst/>
              <a:rect l="l" t="t" r="r" b="b"/>
              <a:pathLst>
                <a:path w="3764915" h="79375">
                  <a:moveTo>
                    <a:pt x="76161" y="3048"/>
                  </a:moveTo>
                  <a:lnTo>
                    <a:pt x="0" y="41211"/>
                  </a:lnTo>
                  <a:lnTo>
                    <a:pt x="76238" y="79248"/>
                  </a:lnTo>
                  <a:lnTo>
                    <a:pt x="76206" y="47510"/>
                  </a:lnTo>
                  <a:lnTo>
                    <a:pt x="63500" y="47510"/>
                  </a:lnTo>
                  <a:lnTo>
                    <a:pt x="63487" y="34810"/>
                  </a:lnTo>
                  <a:lnTo>
                    <a:pt x="76193" y="34799"/>
                  </a:lnTo>
                  <a:lnTo>
                    <a:pt x="76161" y="3048"/>
                  </a:lnTo>
                  <a:close/>
                </a:path>
                <a:path w="3764915" h="79375">
                  <a:moveTo>
                    <a:pt x="3752295" y="31737"/>
                  </a:moveTo>
                  <a:lnTo>
                    <a:pt x="3701415" y="31737"/>
                  </a:lnTo>
                  <a:lnTo>
                    <a:pt x="3701541" y="44437"/>
                  </a:lnTo>
                  <a:lnTo>
                    <a:pt x="3688789" y="44448"/>
                  </a:lnTo>
                  <a:lnTo>
                    <a:pt x="3688841" y="76200"/>
                  </a:lnTo>
                  <a:lnTo>
                    <a:pt x="3764915" y="38036"/>
                  </a:lnTo>
                  <a:lnTo>
                    <a:pt x="3752295" y="31737"/>
                  </a:lnTo>
                  <a:close/>
                </a:path>
                <a:path w="3764915" h="79375">
                  <a:moveTo>
                    <a:pt x="76193" y="34799"/>
                  </a:moveTo>
                  <a:lnTo>
                    <a:pt x="63487" y="34810"/>
                  </a:lnTo>
                  <a:lnTo>
                    <a:pt x="63500" y="47510"/>
                  </a:lnTo>
                  <a:lnTo>
                    <a:pt x="76206" y="47499"/>
                  </a:lnTo>
                  <a:lnTo>
                    <a:pt x="76193" y="34799"/>
                  </a:lnTo>
                  <a:close/>
                </a:path>
                <a:path w="3764915" h="79375">
                  <a:moveTo>
                    <a:pt x="76206" y="47499"/>
                  </a:moveTo>
                  <a:lnTo>
                    <a:pt x="63500" y="47510"/>
                  </a:lnTo>
                  <a:lnTo>
                    <a:pt x="76206" y="47510"/>
                  </a:lnTo>
                  <a:close/>
                </a:path>
                <a:path w="3764915" h="79375">
                  <a:moveTo>
                    <a:pt x="3688767" y="31747"/>
                  </a:moveTo>
                  <a:lnTo>
                    <a:pt x="76193" y="34799"/>
                  </a:lnTo>
                  <a:lnTo>
                    <a:pt x="76206" y="47499"/>
                  </a:lnTo>
                  <a:lnTo>
                    <a:pt x="3688789" y="44448"/>
                  </a:lnTo>
                  <a:lnTo>
                    <a:pt x="3688767" y="31747"/>
                  </a:lnTo>
                  <a:close/>
                </a:path>
                <a:path w="3764915" h="79375">
                  <a:moveTo>
                    <a:pt x="3701415" y="31737"/>
                  </a:moveTo>
                  <a:lnTo>
                    <a:pt x="3688767" y="31747"/>
                  </a:lnTo>
                  <a:lnTo>
                    <a:pt x="3688789" y="44448"/>
                  </a:lnTo>
                  <a:lnTo>
                    <a:pt x="3701541" y="44437"/>
                  </a:lnTo>
                  <a:lnTo>
                    <a:pt x="3701415" y="31737"/>
                  </a:lnTo>
                  <a:close/>
                </a:path>
                <a:path w="3764915" h="79375">
                  <a:moveTo>
                    <a:pt x="3688715" y="0"/>
                  </a:moveTo>
                  <a:lnTo>
                    <a:pt x="3688767" y="31747"/>
                  </a:lnTo>
                  <a:lnTo>
                    <a:pt x="3752295" y="31737"/>
                  </a:lnTo>
                  <a:lnTo>
                    <a:pt x="3688715" y="0"/>
                  </a:lnTo>
                  <a:close/>
                </a:path>
              </a:pathLst>
            </a:custGeom>
            <a:solidFill>
              <a:srgbClr val="00AF50"/>
            </a:solidFill>
          </p:spPr>
          <p:txBody>
            <a:bodyPr wrap="square" lIns="0" tIns="0" rIns="0" bIns="0" rtlCol="0"/>
            <a:lstStyle/>
            <a:p>
              <a:endParaRPr/>
            </a:p>
          </p:txBody>
        </p:sp>
        <p:sp>
          <p:nvSpPr>
            <p:cNvPr id="10" name="object 10"/>
            <p:cNvSpPr/>
            <p:nvPr/>
          </p:nvSpPr>
          <p:spPr>
            <a:xfrm>
              <a:off x="3979164" y="5457444"/>
              <a:ext cx="3810" cy="215900"/>
            </a:xfrm>
            <a:custGeom>
              <a:avLst/>
              <a:gdLst/>
              <a:ahLst/>
              <a:cxnLst/>
              <a:rect l="l" t="t" r="r" b="b"/>
              <a:pathLst>
                <a:path w="3810" h="215900">
                  <a:moveTo>
                    <a:pt x="0" y="0"/>
                  </a:moveTo>
                  <a:lnTo>
                    <a:pt x="3683" y="215798"/>
                  </a:lnTo>
                </a:path>
              </a:pathLst>
            </a:custGeom>
            <a:ln w="12192">
              <a:solidFill>
                <a:srgbClr val="FF0000"/>
              </a:solidFill>
            </a:ln>
          </p:spPr>
          <p:txBody>
            <a:bodyPr wrap="square" lIns="0" tIns="0" rIns="0" bIns="0" rtlCol="0"/>
            <a:lstStyle/>
            <a:p>
              <a:endParaRPr/>
            </a:p>
          </p:txBody>
        </p:sp>
        <p:sp>
          <p:nvSpPr>
            <p:cNvPr id="11" name="object 11"/>
            <p:cNvSpPr/>
            <p:nvPr/>
          </p:nvSpPr>
          <p:spPr>
            <a:xfrm>
              <a:off x="3988308" y="5533644"/>
              <a:ext cx="292100" cy="76200"/>
            </a:xfrm>
            <a:custGeom>
              <a:avLst/>
              <a:gdLst/>
              <a:ahLst/>
              <a:cxnLst/>
              <a:rect l="l" t="t" r="r" b="b"/>
              <a:pathLst>
                <a:path w="292100" h="76200">
                  <a:moveTo>
                    <a:pt x="76200" y="0"/>
                  </a:moveTo>
                  <a:lnTo>
                    <a:pt x="0" y="38099"/>
                  </a:lnTo>
                  <a:lnTo>
                    <a:pt x="76200" y="76199"/>
                  </a:lnTo>
                  <a:lnTo>
                    <a:pt x="76200" y="44449"/>
                  </a:lnTo>
                  <a:lnTo>
                    <a:pt x="63500" y="44449"/>
                  </a:lnTo>
                  <a:lnTo>
                    <a:pt x="63500" y="31749"/>
                  </a:lnTo>
                  <a:lnTo>
                    <a:pt x="76200" y="31749"/>
                  </a:lnTo>
                  <a:lnTo>
                    <a:pt x="76200" y="0"/>
                  </a:lnTo>
                  <a:close/>
                </a:path>
                <a:path w="292100" h="76200">
                  <a:moveTo>
                    <a:pt x="215645" y="0"/>
                  </a:moveTo>
                  <a:lnTo>
                    <a:pt x="215645" y="76199"/>
                  </a:lnTo>
                  <a:lnTo>
                    <a:pt x="279145" y="44449"/>
                  </a:lnTo>
                  <a:lnTo>
                    <a:pt x="228345" y="44449"/>
                  </a:lnTo>
                  <a:lnTo>
                    <a:pt x="228345" y="31749"/>
                  </a:lnTo>
                  <a:lnTo>
                    <a:pt x="279145" y="31749"/>
                  </a:lnTo>
                  <a:lnTo>
                    <a:pt x="215645" y="0"/>
                  </a:lnTo>
                  <a:close/>
                </a:path>
                <a:path w="292100" h="76200">
                  <a:moveTo>
                    <a:pt x="76200" y="31749"/>
                  </a:moveTo>
                  <a:lnTo>
                    <a:pt x="63500" y="31749"/>
                  </a:lnTo>
                  <a:lnTo>
                    <a:pt x="63500" y="44449"/>
                  </a:lnTo>
                  <a:lnTo>
                    <a:pt x="76200" y="44449"/>
                  </a:lnTo>
                  <a:lnTo>
                    <a:pt x="76200" y="31749"/>
                  </a:lnTo>
                  <a:close/>
                </a:path>
                <a:path w="292100" h="76200">
                  <a:moveTo>
                    <a:pt x="215645" y="31749"/>
                  </a:moveTo>
                  <a:lnTo>
                    <a:pt x="76200" y="31749"/>
                  </a:lnTo>
                  <a:lnTo>
                    <a:pt x="76200" y="44449"/>
                  </a:lnTo>
                  <a:lnTo>
                    <a:pt x="215645" y="44449"/>
                  </a:lnTo>
                  <a:lnTo>
                    <a:pt x="215645" y="31749"/>
                  </a:lnTo>
                  <a:close/>
                </a:path>
                <a:path w="292100" h="76200">
                  <a:moveTo>
                    <a:pt x="279145" y="31749"/>
                  </a:moveTo>
                  <a:lnTo>
                    <a:pt x="228345" y="31749"/>
                  </a:lnTo>
                  <a:lnTo>
                    <a:pt x="228345" y="44449"/>
                  </a:lnTo>
                  <a:lnTo>
                    <a:pt x="279145" y="44449"/>
                  </a:lnTo>
                  <a:lnTo>
                    <a:pt x="291845" y="38099"/>
                  </a:lnTo>
                  <a:lnTo>
                    <a:pt x="279145" y="31749"/>
                  </a:lnTo>
                  <a:close/>
                </a:path>
              </a:pathLst>
            </a:custGeom>
            <a:solidFill>
              <a:srgbClr val="00AF50"/>
            </a:solidFill>
          </p:spPr>
          <p:txBody>
            <a:bodyPr wrap="square" lIns="0" tIns="0" rIns="0" bIns="0" rtlCol="0"/>
            <a:lstStyle/>
            <a:p>
              <a:endParaRPr/>
            </a:p>
          </p:txBody>
        </p:sp>
      </p:grpSp>
      <p:sp>
        <p:nvSpPr>
          <p:cNvPr id="12" name="object 12"/>
          <p:cNvSpPr txBox="1"/>
          <p:nvPr/>
        </p:nvSpPr>
        <p:spPr>
          <a:xfrm>
            <a:off x="1897507" y="5644083"/>
            <a:ext cx="120396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Calibri"/>
                <a:cs typeface="Calibri"/>
              </a:rPr>
              <a:t>16,50</a:t>
            </a:r>
            <a:r>
              <a:rPr sz="800" spc="-40" dirty="0">
                <a:latin typeface="Calibri"/>
                <a:cs typeface="Calibri"/>
              </a:rPr>
              <a:t> </a:t>
            </a:r>
            <a:r>
              <a:rPr sz="800" spc="5" dirty="0">
                <a:latin typeface="Calibri"/>
                <a:cs typeface="Calibri"/>
              </a:rPr>
              <a:t>m</a:t>
            </a:r>
            <a:r>
              <a:rPr sz="800" spc="-5" dirty="0">
                <a:latin typeface="Calibri"/>
                <a:cs typeface="Calibri"/>
              </a:rPr>
              <a:t>è</a:t>
            </a:r>
            <a:r>
              <a:rPr sz="800" spc="-10" dirty="0">
                <a:latin typeface="Calibri"/>
                <a:cs typeface="Calibri"/>
              </a:rPr>
              <a:t>t</a:t>
            </a:r>
            <a:r>
              <a:rPr sz="800" spc="-5" dirty="0">
                <a:latin typeface="Calibri"/>
                <a:cs typeface="Calibri"/>
              </a:rPr>
              <a:t>re</a:t>
            </a:r>
            <a:r>
              <a:rPr sz="800" dirty="0">
                <a:latin typeface="Calibri"/>
                <a:cs typeface="Calibri"/>
              </a:rPr>
              <a:t>s</a:t>
            </a:r>
            <a:r>
              <a:rPr sz="800" spc="-15" dirty="0">
                <a:latin typeface="Calibri"/>
                <a:cs typeface="Calibri"/>
              </a:rPr>
              <a:t> </a:t>
            </a:r>
            <a:r>
              <a:rPr sz="800" dirty="0">
                <a:latin typeface="Calibri"/>
                <a:cs typeface="Calibri"/>
              </a:rPr>
              <a:t>–</a:t>
            </a:r>
            <a:r>
              <a:rPr sz="800" spc="-10" dirty="0">
                <a:latin typeface="Calibri"/>
                <a:cs typeface="Calibri"/>
              </a:rPr>
              <a:t> </a:t>
            </a:r>
            <a:r>
              <a:rPr sz="800" dirty="0">
                <a:latin typeface="Calibri"/>
                <a:cs typeface="Calibri"/>
              </a:rPr>
              <a:t>20,00</a:t>
            </a:r>
            <a:r>
              <a:rPr sz="800" spc="-50" dirty="0">
                <a:latin typeface="Calibri"/>
                <a:cs typeface="Calibri"/>
              </a:rPr>
              <a:t> </a:t>
            </a:r>
            <a:r>
              <a:rPr sz="800" spc="5" dirty="0">
                <a:latin typeface="Calibri"/>
                <a:cs typeface="Calibri"/>
              </a:rPr>
              <a:t>m</a:t>
            </a:r>
            <a:r>
              <a:rPr sz="800" spc="-5" dirty="0">
                <a:latin typeface="Calibri"/>
                <a:cs typeface="Calibri"/>
              </a:rPr>
              <a:t>è</a:t>
            </a:r>
            <a:r>
              <a:rPr sz="800" spc="-10" dirty="0">
                <a:latin typeface="Calibri"/>
                <a:cs typeface="Calibri"/>
              </a:rPr>
              <a:t>t</a:t>
            </a:r>
            <a:r>
              <a:rPr sz="800" spc="-5" dirty="0">
                <a:latin typeface="Calibri"/>
                <a:cs typeface="Calibri"/>
              </a:rPr>
              <a:t>re</a:t>
            </a:r>
            <a:r>
              <a:rPr sz="800" dirty="0">
                <a:latin typeface="Calibri"/>
                <a:cs typeface="Calibri"/>
              </a:rPr>
              <a:t>s</a:t>
            </a:r>
            <a:endParaRPr sz="800">
              <a:latin typeface="Calibri"/>
              <a:cs typeface="Calibri"/>
            </a:endParaRPr>
          </a:p>
        </p:txBody>
      </p:sp>
      <p:sp>
        <p:nvSpPr>
          <p:cNvPr id="13" name="object 13"/>
          <p:cNvSpPr txBox="1"/>
          <p:nvPr/>
        </p:nvSpPr>
        <p:spPr>
          <a:xfrm>
            <a:off x="3974719" y="5565749"/>
            <a:ext cx="30670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Calibri"/>
                <a:cs typeface="Calibri"/>
              </a:rPr>
              <a:t>2,00</a:t>
            </a:r>
            <a:r>
              <a:rPr sz="800" spc="-40" dirty="0">
                <a:latin typeface="Calibri"/>
                <a:cs typeface="Calibri"/>
              </a:rPr>
              <a:t> </a:t>
            </a:r>
            <a:r>
              <a:rPr sz="800" dirty="0">
                <a:latin typeface="Calibri"/>
                <a:cs typeface="Calibri"/>
              </a:rPr>
              <a:t>m</a:t>
            </a:r>
            <a:endParaRPr sz="800">
              <a:latin typeface="Calibri"/>
              <a:cs typeface="Calibri"/>
            </a:endParaRPr>
          </a:p>
        </p:txBody>
      </p:sp>
      <p:pic>
        <p:nvPicPr>
          <p:cNvPr id="14" name="object 14"/>
          <p:cNvPicPr/>
          <p:nvPr/>
        </p:nvPicPr>
        <p:blipFill>
          <a:blip r:embed="rId5" cstate="print"/>
          <a:stretch>
            <a:fillRect/>
          </a:stretch>
        </p:blipFill>
        <p:spPr>
          <a:xfrm>
            <a:off x="5855208" y="1264919"/>
            <a:ext cx="1799843" cy="1830324"/>
          </a:xfrm>
          <a:prstGeom prst="rect">
            <a:avLst/>
          </a:prstGeom>
        </p:spPr>
      </p:pic>
      <p:pic>
        <p:nvPicPr>
          <p:cNvPr id="15" name="object 15"/>
          <p:cNvPicPr/>
          <p:nvPr/>
        </p:nvPicPr>
        <p:blipFill>
          <a:blip r:embed="rId6" cstate="print"/>
          <a:stretch>
            <a:fillRect/>
          </a:stretch>
        </p:blipFill>
        <p:spPr>
          <a:xfrm>
            <a:off x="5219700" y="3208020"/>
            <a:ext cx="720851" cy="947927"/>
          </a:xfrm>
          <a:prstGeom prst="rect">
            <a:avLst/>
          </a:prstGeom>
        </p:spPr>
      </p:pic>
      <p:pic>
        <p:nvPicPr>
          <p:cNvPr id="16" name="object 16"/>
          <p:cNvPicPr/>
          <p:nvPr/>
        </p:nvPicPr>
        <p:blipFill>
          <a:blip r:embed="rId7" cstate="print"/>
          <a:stretch>
            <a:fillRect/>
          </a:stretch>
        </p:blipFill>
        <p:spPr>
          <a:xfrm>
            <a:off x="7307580" y="3169920"/>
            <a:ext cx="504444" cy="986027"/>
          </a:xfrm>
          <a:prstGeom prst="rect">
            <a:avLst/>
          </a:prstGeom>
        </p:spPr>
      </p:pic>
      <p:sp>
        <p:nvSpPr>
          <p:cNvPr id="17" name="object 17"/>
          <p:cNvSpPr txBox="1"/>
          <p:nvPr/>
        </p:nvSpPr>
        <p:spPr>
          <a:xfrm>
            <a:off x="4723638" y="4386452"/>
            <a:ext cx="4020820" cy="1146810"/>
          </a:xfrm>
          <a:prstGeom prst="rect">
            <a:avLst/>
          </a:prstGeom>
        </p:spPr>
        <p:txBody>
          <a:bodyPr vert="horz" wrap="square" lIns="0" tIns="12700" rIns="0" bIns="0" rtlCol="0">
            <a:spAutoFit/>
          </a:bodyPr>
          <a:lstStyle/>
          <a:p>
            <a:pPr marL="12700">
              <a:lnSpc>
                <a:spcPct val="100000"/>
              </a:lnSpc>
              <a:spcBef>
                <a:spcPts val="100"/>
              </a:spcBef>
            </a:pPr>
            <a:r>
              <a:rPr sz="1100" b="1" u="sng" spc="-5" dirty="0">
                <a:solidFill>
                  <a:srgbClr val="FFC000"/>
                </a:solidFill>
                <a:uFill>
                  <a:solidFill>
                    <a:srgbClr val="FFC000"/>
                  </a:solidFill>
                </a:uFill>
                <a:latin typeface="Calibri"/>
                <a:cs typeface="Calibri"/>
              </a:rPr>
              <a:t>Condition supplémentaire</a:t>
            </a:r>
            <a:r>
              <a:rPr sz="1100" b="1" u="sng" spc="-20" dirty="0">
                <a:solidFill>
                  <a:srgbClr val="FFC000"/>
                </a:solidFill>
                <a:uFill>
                  <a:solidFill>
                    <a:srgbClr val="FFC000"/>
                  </a:solidFill>
                </a:uFill>
                <a:latin typeface="Calibri"/>
                <a:cs typeface="Calibri"/>
              </a:rPr>
              <a:t> </a:t>
            </a:r>
            <a:r>
              <a:rPr sz="1100" b="1" u="sng" spc="-5" dirty="0">
                <a:solidFill>
                  <a:srgbClr val="FFC000"/>
                </a:solidFill>
                <a:uFill>
                  <a:solidFill>
                    <a:srgbClr val="FFC000"/>
                  </a:solidFill>
                </a:uFill>
                <a:latin typeface="Calibri"/>
                <a:cs typeface="Calibri"/>
              </a:rPr>
              <a:t>exigée</a:t>
            </a:r>
            <a:r>
              <a:rPr sz="1100" b="1" u="sng" spc="-20" dirty="0">
                <a:solidFill>
                  <a:srgbClr val="FFC000"/>
                </a:solidFill>
                <a:uFill>
                  <a:solidFill>
                    <a:srgbClr val="FFC000"/>
                  </a:solidFill>
                </a:uFill>
                <a:latin typeface="Calibri"/>
                <a:cs typeface="Calibri"/>
              </a:rPr>
              <a:t> </a:t>
            </a:r>
            <a:r>
              <a:rPr sz="1100" b="1" u="sng" dirty="0">
                <a:solidFill>
                  <a:srgbClr val="FFC000"/>
                </a:solidFill>
                <a:uFill>
                  <a:solidFill>
                    <a:srgbClr val="FFC000"/>
                  </a:solidFill>
                </a:uFill>
                <a:latin typeface="Calibri"/>
                <a:cs typeface="Calibri"/>
              </a:rPr>
              <a:t>:</a:t>
            </a:r>
            <a:endParaRPr sz="1100" dirty="0">
              <a:latin typeface="Calibri"/>
              <a:cs typeface="Calibri"/>
            </a:endParaRPr>
          </a:p>
          <a:p>
            <a:pPr>
              <a:lnSpc>
                <a:spcPct val="100000"/>
              </a:lnSpc>
              <a:spcBef>
                <a:spcPts val="35"/>
              </a:spcBef>
            </a:pPr>
            <a:endParaRPr sz="1300" dirty="0">
              <a:latin typeface="Calibri"/>
              <a:cs typeface="Calibri"/>
            </a:endParaRPr>
          </a:p>
          <a:p>
            <a:pPr marL="12700" algn="just">
              <a:lnSpc>
                <a:spcPct val="100000"/>
              </a:lnSpc>
            </a:pPr>
            <a:r>
              <a:rPr sz="1100" dirty="0">
                <a:latin typeface="Calibri"/>
                <a:cs typeface="Calibri"/>
              </a:rPr>
              <a:t>-       </a:t>
            </a:r>
            <a:r>
              <a:rPr sz="1100" spc="140" dirty="0">
                <a:latin typeface="Calibri"/>
                <a:cs typeface="Calibri"/>
              </a:rPr>
              <a:t> </a:t>
            </a:r>
            <a:r>
              <a:rPr sz="1100" b="1" spc="-5" dirty="0">
                <a:latin typeface="Calibri"/>
                <a:cs typeface="Calibri"/>
              </a:rPr>
              <a:t>Indication</a:t>
            </a:r>
            <a:r>
              <a:rPr sz="1100" b="1" spc="-25" dirty="0">
                <a:latin typeface="Calibri"/>
                <a:cs typeface="Calibri"/>
              </a:rPr>
              <a:t> </a:t>
            </a:r>
            <a:r>
              <a:rPr sz="1100" b="1" spc="-5" dirty="0">
                <a:latin typeface="Calibri"/>
                <a:cs typeface="Calibri"/>
              </a:rPr>
              <a:t>de </a:t>
            </a:r>
            <a:r>
              <a:rPr sz="1100" b="1" dirty="0">
                <a:latin typeface="Calibri"/>
                <a:cs typeface="Calibri"/>
              </a:rPr>
              <a:t>la</a:t>
            </a:r>
            <a:r>
              <a:rPr sz="1100" b="1" spc="-15" dirty="0">
                <a:latin typeface="Calibri"/>
                <a:cs typeface="Calibri"/>
              </a:rPr>
              <a:t> </a:t>
            </a:r>
            <a:r>
              <a:rPr sz="1100" b="1" spc="-5" dirty="0">
                <a:latin typeface="Calibri"/>
                <a:cs typeface="Calibri"/>
              </a:rPr>
              <a:t>nature </a:t>
            </a:r>
            <a:r>
              <a:rPr sz="1100" b="1" dirty="0">
                <a:latin typeface="Calibri"/>
                <a:cs typeface="Calibri"/>
              </a:rPr>
              <a:t>indivisible</a:t>
            </a:r>
            <a:r>
              <a:rPr sz="1100" b="1" spc="-10" dirty="0">
                <a:latin typeface="Calibri"/>
                <a:cs typeface="Calibri"/>
              </a:rPr>
              <a:t> </a:t>
            </a:r>
            <a:r>
              <a:rPr sz="1100" b="1" spc="-5" dirty="0">
                <a:latin typeface="Calibri"/>
                <a:cs typeface="Calibri"/>
              </a:rPr>
              <a:t>du</a:t>
            </a:r>
            <a:r>
              <a:rPr sz="1100" b="1" spc="-15" dirty="0">
                <a:latin typeface="Calibri"/>
                <a:cs typeface="Calibri"/>
              </a:rPr>
              <a:t> </a:t>
            </a:r>
            <a:r>
              <a:rPr sz="1100" b="1" spc="-5" dirty="0">
                <a:latin typeface="Calibri"/>
                <a:cs typeface="Calibri"/>
              </a:rPr>
              <a:t>chargement</a:t>
            </a:r>
            <a:endParaRPr sz="1100" dirty="0">
              <a:latin typeface="Calibri"/>
              <a:cs typeface="Calibri"/>
            </a:endParaRPr>
          </a:p>
          <a:p>
            <a:pPr marL="12700" marR="5080" algn="just">
              <a:lnSpc>
                <a:spcPct val="100000"/>
              </a:lnSpc>
              <a:spcBef>
                <a:spcPts val="600"/>
              </a:spcBef>
            </a:pPr>
            <a:r>
              <a:rPr sz="1100" spc="-5" dirty="0">
                <a:latin typeface="Calibri"/>
                <a:cs typeface="Calibri"/>
              </a:rPr>
              <a:t>N.b </a:t>
            </a:r>
            <a:r>
              <a:rPr sz="1100" dirty="0">
                <a:latin typeface="Calibri"/>
                <a:cs typeface="Calibri"/>
              </a:rPr>
              <a:t>: </a:t>
            </a:r>
            <a:r>
              <a:rPr sz="1100" spc="-5" dirty="0">
                <a:latin typeface="Calibri"/>
                <a:cs typeface="Calibri"/>
              </a:rPr>
              <a:t>La mise </a:t>
            </a:r>
            <a:r>
              <a:rPr sz="1100" dirty="0">
                <a:latin typeface="Calibri"/>
                <a:cs typeface="Calibri"/>
              </a:rPr>
              <a:t>en </a:t>
            </a:r>
            <a:r>
              <a:rPr sz="1100" spc="-5" dirty="0">
                <a:latin typeface="Calibri"/>
                <a:cs typeface="Calibri"/>
              </a:rPr>
              <a:t>circulation d’un véhicule exceptionnel de catégorie </a:t>
            </a:r>
            <a:r>
              <a:rPr sz="1100" dirty="0">
                <a:latin typeface="Calibri"/>
                <a:cs typeface="Calibri"/>
              </a:rPr>
              <a:t>1 </a:t>
            </a:r>
            <a:r>
              <a:rPr sz="1100" spc="5" dirty="0">
                <a:latin typeface="Calibri"/>
                <a:cs typeface="Calibri"/>
              </a:rPr>
              <a:t> </a:t>
            </a:r>
            <a:r>
              <a:rPr sz="1100" dirty="0">
                <a:latin typeface="Calibri"/>
                <a:cs typeface="Calibri"/>
              </a:rPr>
              <a:t>ou</a:t>
            </a:r>
            <a:r>
              <a:rPr sz="1100" spc="5" dirty="0">
                <a:latin typeface="Calibri"/>
                <a:cs typeface="Calibri"/>
              </a:rPr>
              <a:t> </a:t>
            </a:r>
            <a:r>
              <a:rPr sz="1100" spc="-5" dirty="0">
                <a:latin typeface="Calibri"/>
                <a:cs typeface="Calibri"/>
              </a:rPr>
              <a:t>un</a:t>
            </a:r>
            <a:r>
              <a:rPr sz="1100" dirty="0">
                <a:latin typeface="Calibri"/>
                <a:cs typeface="Calibri"/>
              </a:rPr>
              <a:t> </a:t>
            </a:r>
            <a:r>
              <a:rPr sz="1100" spc="-5" dirty="0">
                <a:latin typeface="Calibri"/>
                <a:cs typeface="Calibri"/>
              </a:rPr>
              <a:t>transport</a:t>
            </a:r>
            <a:r>
              <a:rPr sz="1100" dirty="0">
                <a:latin typeface="Calibri"/>
                <a:cs typeface="Calibri"/>
              </a:rPr>
              <a:t> effectué</a:t>
            </a:r>
            <a:r>
              <a:rPr sz="1100" spc="5" dirty="0">
                <a:latin typeface="Calibri"/>
                <a:cs typeface="Calibri"/>
              </a:rPr>
              <a:t> </a:t>
            </a:r>
            <a:r>
              <a:rPr sz="1100" dirty="0">
                <a:latin typeface="Calibri"/>
                <a:cs typeface="Calibri"/>
              </a:rPr>
              <a:t>par</a:t>
            </a:r>
            <a:r>
              <a:rPr sz="1100" spc="5" dirty="0">
                <a:latin typeface="Calibri"/>
                <a:cs typeface="Calibri"/>
              </a:rPr>
              <a:t> </a:t>
            </a:r>
            <a:r>
              <a:rPr sz="1100" spc="-5" dirty="0">
                <a:latin typeface="Calibri"/>
                <a:cs typeface="Calibri"/>
              </a:rPr>
              <a:t>un</a:t>
            </a:r>
            <a:r>
              <a:rPr sz="1100" dirty="0">
                <a:latin typeface="Calibri"/>
                <a:cs typeface="Calibri"/>
              </a:rPr>
              <a:t> tel</a:t>
            </a:r>
            <a:r>
              <a:rPr sz="1100" spc="5" dirty="0">
                <a:latin typeface="Calibri"/>
                <a:cs typeface="Calibri"/>
              </a:rPr>
              <a:t> </a:t>
            </a:r>
            <a:r>
              <a:rPr sz="1100" spc="-5" dirty="0">
                <a:latin typeface="Calibri"/>
                <a:cs typeface="Calibri"/>
              </a:rPr>
              <a:t>véhicule</a:t>
            </a:r>
            <a:r>
              <a:rPr sz="1100" dirty="0">
                <a:latin typeface="Calibri"/>
                <a:cs typeface="Calibri"/>
              </a:rPr>
              <a:t> </a:t>
            </a:r>
            <a:r>
              <a:rPr sz="1100" spc="-5" dirty="0">
                <a:latin typeface="Calibri"/>
                <a:cs typeface="Calibri"/>
              </a:rPr>
              <a:t>n’est</a:t>
            </a:r>
            <a:r>
              <a:rPr sz="1100" dirty="0">
                <a:latin typeface="Calibri"/>
                <a:cs typeface="Calibri"/>
              </a:rPr>
              <a:t> </a:t>
            </a:r>
            <a:r>
              <a:rPr sz="1100" spc="-5" dirty="0">
                <a:latin typeface="Calibri"/>
                <a:cs typeface="Calibri"/>
              </a:rPr>
              <a:t>pas</a:t>
            </a:r>
            <a:r>
              <a:rPr sz="1100" dirty="0">
                <a:latin typeface="Calibri"/>
                <a:cs typeface="Calibri"/>
              </a:rPr>
              <a:t> </a:t>
            </a:r>
            <a:r>
              <a:rPr sz="1100" spc="-10" dirty="0">
                <a:latin typeface="Calibri"/>
                <a:cs typeface="Calibri"/>
              </a:rPr>
              <a:t>soumis</a:t>
            </a:r>
            <a:r>
              <a:rPr sz="1100" spc="-5" dirty="0">
                <a:latin typeface="Calibri"/>
                <a:cs typeface="Calibri"/>
              </a:rPr>
              <a:t> </a:t>
            </a:r>
            <a:r>
              <a:rPr sz="1100" dirty="0">
                <a:latin typeface="Calibri"/>
                <a:cs typeface="Calibri"/>
              </a:rPr>
              <a:t>à </a:t>
            </a:r>
            <a:r>
              <a:rPr sz="1100" spc="5" dirty="0">
                <a:latin typeface="Calibri"/>
                <a:cs typeface="Calibri"/>
              </a:rPr>
              <a:t> </a:t>
            </a:r>
            <a:r>
              <a:rPr sz="1100" spc="-5" dirty="0">
                <a:latin typeface="Calibri"/>
                <a:cs typeface="Calibri"/>
              </a:rPr>
              <a:t>l’indication</a:t>
            </a:r>
            <a:r>
              <a:rPr sz="1100" spc="-45" dirty="0">
                <a:latin typeface="Calibri"/>
                <a:cs typeface="Calibri"/>
              </a:rPr>
              <a:t> </a:t>
            </a:r>
            <a:r>
              <a:rPr sz="1100" spc="-5" dirty="0">
                <a:latin typeface="Calibri"/>
                <a:cs typeface="Calibri"/>
              </a:rPr>
              <a:t>d’un </a:t>
            </a:r>
            <a:r>
              <a:rPr sz="1100" dirty="0">
                <a:latin typeface="Calibri"/>
                <a:cs typeface="Calibri"/>
              </a:rPr>
              <a:t>itinéraire.</a:t>
            </a: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36</a:t>
            </a:fld>
            <a:endParaRPr dirty="0"/>
          </a:p>
        </p:txBody>
      </p:sp>
      <p:sp>
        <p:nvSpPr>
          <p:cNvPr id="18" name="object 18"/>
          <p:cNvSpPr txBox="1"/>
          <p:nvPr/>
        </p:nvSpPr>
        <p:spPr>
          <a:xfrm>
            <a:off x="4723638" y="5674563"/>
            <a:ext cx="3872865" cy="363220"/>
          </a:xfrm>
          <a:prstGeom prst="rect">
            <a:avLst/>
          </a:prstGeom>
        </p:spPr>
        <p:txBody>
          <a:bodyPr vert="horz" wrap="square" lIns="0" tIns="11430" rIns="0" bIns="0" rtlCol="0">
            <a:spAutoFit/>
          </a:bodyPr>
          <a:lstStyle/>
          <a:p>
            <a:pPr marL="12700" marR="5080">
              <a:lnSpc>
                <a:spcPct val="100899"/>
              </a:lnSpc>
              <a:spcBef>
                <a:spcPts val="90"/>
              </a:spcBef>
            </a:pPr>
            <a:r>
              <a:rPr sz="1100" dirty="0">
                <a:latin typeface="Calibri"/>
                <a:cs typeface="Calibri"/>
              </a:rPr>
              <a:t>Une</a:t>
            </a:r>
            <a:r>
              <a:rPr sz="1100" spc="-10" dirty="0">
                <a:latin typeface="Calibri"/>
                <a:cs typeface="Calibri"/>
              </a:rPr>
              <a:t> </a:t>
            </a:r>
            <a:r>
              <a:rPr sz="1100" spc="-5" dirty="0">
                <a:latin typeface="Calibri"/>
                <a:cs typeface="Calibri"/>
              </a:rPr>
              <a:t>autorisation</a:t>
            </a:r>
            <a:r>
              <a:rPr sz="1100" spc="-35" dirty="0">
                <a:latin typeface="Calibri"/>
                <a:cs typeface="Calibri"/>
              </a:rPr>
              <a:t> </a:t>
            </a:r>
            <a:r>
              <a:rPr sz="1100" spc="-5" dirty="0">
                <a:latin typeface="Calibri"/>
                <a:cs typeface="Calibri"/>
              </a:rPr>
              <a:t>de transport</a:t>
            </a:r>
            <a:r>
              <a:rPr sz="1100" spc="-30" dirty="0">
                <a:latin typeface="Calibri"/>
                <a:cs typeface="Calibri"/>
              </a:rPr>
              <a:t> </a:t>
            </a:r>
            <a:r>
              <a:rPr sz="1100" dirty="0">
                <a:latin typeface="Calibri"/>
                <a:cs typeface="Calibri"/>
              </a:rPr>
              <a:t>exceptionnel</a:t>
            </a:r>
            <a:r>
              <a:rPr sz="1100" spc="-35" dirty="0">
                <a:latin typeface="Calibri"/>
                <a:cs typeface="Calibri"/>
              </a:rPr>
              <a:t> </a:t>
            </a:r>
            <a:r>
              <a:rPr sz="1100" dirty="0">
                <a:latin typeface="Calibri"/>
                <a:cs typeface="Calibri"/>
              </a:rPr>
              <a:t>est</a:t>
            </a:r>
            <a:r>
              <a:rPr sz="1100" spc="-15" dirty="0">
                <a:latin typeface="Calibri"/>
                <a:cs typeface="Calibri"/>
              </a:rPr>
              <a:t> </a:t>
            </a:r>
            <a:r>
              <a:rPr sz="1100" spc="-5" dirty="0">
                <a:latin typeface="Calibri"/>
                <a:cs typeface="Calibri"/>
              </a:rPr>
              <a:t>aussi</a:t>
            </a:r>
            <a:r>
              <a:rPr sz="1100" spc="-10" dirty="0">
                <a:latin typeface="Calibri"/>
                <a:cs typeface="Calibri"/>
              </a:rPr>
              <a:t> </a:t>
            </a:r>
            <a:r>
              <a:rPr sz="1100" dirty="0">
                <a:latin typeface="Calibri"/>
                <a:cs typeface="Calibri"/>
              </a:rPr>
              <a:t>exigée</a:t>
            </a:r>
            <a:r>
              <a:rPr sz="1100" spc="-15" dirty="0">
                <a:latin typeface="Calibri"/>
                <a:cs typeface="Calibri"/>
              </a:rPr>
              <a:t> </a:t>
            </a:r>
            <a:r>
              <a:rPr sz="1100" dirty="0">
                <a:latin typeface="Calibri"/>
                <a:cs typeface="Calibri"/>
              </a:rPr>
              <a:t>pour</a:t>
            </a:r>
            <a:r>
              <a:rPr sz="1100" spc="-5" dirty="0">
                <a:latin typeface="Calibri"/>
                <a:cs typeface="Calibri"/>
              </a:rPr>
              <a:t> </a:t>
            </a:r>
            <a:r>
              <a:rPr sz="1100" dirty="0">
                <a:latin typeface="Calibri"/>
                <a:cs typeface="Calibri"/>
              </a:rPr>
              <a:t>les </a:t>
            </a:r>
            <a:r>
              <a:rPr sz="1100" spc="-235" dirty="0">
                <a:latin typeface="Calibri"/>
                <a:cs typeface="Calibri"/>
              </a:rPr>
              <a:t> </a:t>
            </a:r>
            <a:r>
              <a:rPr sz="1100" dirty="0">
                <a:latin typeface="Calibri"/>
                <a:cs typeface="Calibri"/>
              </a:rPr>
              <a:t>véhicules</a:t>
            </a:r>
            <a:r>
              <a:rPr sz="1100" spc="-25" dirty="0">
                <a:latin typeface="Calibri"/>
                <a:cs typeface="Calibri"/>
              </a:rPr>
              <a:t> </a:t>
            </a:r>
            <a:r>
              <a:rPr sz="1100" dirty="0">
                <a:latin typeface="Calibri"/>
                <a:cs typeface="Calibri"/>
              </a:rPr>
              <a:t>ou</a:t>
            </a:r>
            <a:r>
              <a:rPr sz="1100" spc="-25" dirty="0">
                <a:latin typeface="Calibri"/>
                <a:cs typeface="Calibri"/>
              </a:rPr>
              <a:t> </a:t>
            </a:r>
            <a:r>
              <a:rPr sz="1100" dirty="0">
                <a:latin typeface="Calibri"/>
                <a:cs typeface="Calibri"/>
              </a:rPr>
              <a:t>ensembles</a:t>
            </a:r>
            <a:r>
              <a:rPr sz="1100" spc="-35" dirty="0">
                <a:latin typeface="Calibri"/>
                <a:cs typeface="Calibri"/>
              </a:rPr>
              <a:t> </a:t>
            </a:r>
            <a:r>
              <a:rPr sz="1100" spc="-5" dirty="0">
                <a:latin typeface="Calibri"/>
                <a:cs typeface="Calibri"/>
              </a:rPr>
              <a:t>de</a:t>
            </a:r>
            <a:r>
              <a:rPr sz="1100" dirty="0">
                <a:latin typeface="Calibri"/>
                <a:cs typeface="Calibri"/>
              </a:rPr>
              <a:t> véhicules</a:t>
            </a:r>
            <a:r>
              <a:rPr sz="1100" spc="-30" dirty="0">
                <a:latin typeface="Calibri"/>
                <a:cs typeface="Calibri"/>
              </a:rPr>
              <a:t> </a:t>
            </a:r>
            <a:r>
              <a:rPr sz="1100" dirty="0">
                <a:latin typeface="Calibri"/>
                <a:cs typeface="Calibri"/>
              </a:rPr>
              <a:t>routiers</a:t>
            </a:r>
            <a:r>
              <a:rPr sz="1100" spc="-20" dirty="0">
                <a:latin typeface="Calibri"/>
                <a:cs typeface="Calibri"/>
              </a:rPr>
              <a:t> </a:t>
            </a:r>
            <a:r>
              <a:rPr sz="1100" spc="-5" dirty="0">
                <a:latin typeface="Calibri"/>
                <a:cs typeface="Calibri"/>
              </a:rPr>
              <a:t>qui</a:t>
            </a:r>
            <a:r>
              <a:rPr sz="1100" spc="-15" dirty="0">
                <a:latin typeface="Calibri"/>
                <a:cs typeface="Calibri"/>
              </a:rPr>
              <a:t> </a:t>
            </a:r>
            <a:r>
              <a:rPr sz="1100" dirty="0">
                <a:latin typeface="Calibri"/>
                <a:cs typeface="Calibri"/>
              </a:rPr>
              <a:t>circulent</a:t>
            </a:r>
            <a:r>
              <a:rPr sz="1100" spc="-20" dirty="0">
                <a:latin typeface="Calibri"/>
                <a:cs typeface="Calibri"/>
              </a:rPr>
              <a:t> </a:t>
            </a:r>
            <a:r>
              <a:rPr sz="1100" dirty="0">
                <a:latin typeface="Calibri"/>
                <a:cs typeface="Calibri"/>
              </a:rPr>
              <a:t>à vide.</a:t>
            </a:r>
            <a:endParaRPr sz="1100">
              <a:latin typeface="Calibri"/>
              <a:cs typeface="Calibri"/>
            </a:endParaRPr>
          </a:p>
        </p:txBody>
      </p:sp>
      <p:sp>
        <p:nvSpPr>
          <p:cNvPr id="19" name="object 19"/>
          <p:cNvSpPr txBox="1"/>
          <p:nvPr/>
        </p:nvSpPr>
        <p:spPr>
          <a:xfrm>
            <a:off x="544779" y="2578353"/>
            <a:ext cx="5090795"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FF0000"/>
                </a:solidFill>
                <a:latin typeface="Arial"/>
                <a:cs typeface="Arial"/>
              </a:rPr>
              <a:t>Le train routier non conforme aux prescriptions du </a:t>
            </a:r>
            <a:r>
              <a:rPr sz="1200" dirty="0">
                <a:solidFill>
                  <a:srgbClr val="FF0000"/>
                </a:solidFill>
                <a:latin typeface="Arial"/>
                <a:cs typeface="Arial"/>
              </a:rPr>
              <a:t>Code </a:t>
            </a:r>
            <a:r>
              <a:rPr sz="1200" spc="-5" dirty="0">
                <a:solidFill>
                  <a:srgbClr val="FF0000"/>
                </a:solidFill>
                <a:latin typeface="Arial"/>
                <a:cs typeface="Arial"/>
              </a:rPr>
              <a:t>de la route ne peut </a:t>
            </a:r>
            <a:r>
              <a:rPr sz="1200" spc="-320" dirty="0">
                <a:solidFill>
                  <a:srgbClr val="FF0000"/>
                </a:solidFill>
                <a:latin typeface="Arial"/>
                <a:cs typeface="Arial"/>
              </a:rPr>
              <a:t> </a:t>
            </a:r>
            <a:r>
              <a:rPr sz="1200" dirty="0">
                <a:solidFill>
                  <a:srgbClr val="FF0000"/>
                </a:solidFill>
                <a:latin typeface="Arial"/>
                <a:cs typeface="Arial"/>
              </a:rPr>
              <a:t>être</a:t>
            </a:r>
            <a:r>
              <a:rPr sz="1200" spc="-15" dirty="0">
                <a:solidFill>
                  <a:srgbClr val="FF0000"/>
                </a:solidFill>
                <a:latin typeface="Arial"/>
                <a:cs typeface="Arial"/>
              </a:rPr>
              <a:t> </a:t>
            </a:r>
            <a:r>
              <a:rPr sz="1200" spc="-5" dirty="0">
                <a:solidFill>
                  <a:srgbClr val="FF0000"/>
                </a:solidFill>
                <a:latin typeface="Arial"/>
                <a:cs typeface="Arial"/>
              </a:rPr>
              <a:t>utilisé</a:t>
            </a:r>
            <a:r>
              <a:rPr sz="1200" spc="-20" dirty="0">
                <a:solidFill>
                  <a:srgbClr val="FF0000"/>
                </a:solidFill>
                <a:latin typeface="Arial"/>
                <a:cs typeface="Arial"/>
              </a:rPr>
              <a:t> </a:t>
            </a:r>
            <a:r>
              <a:rPr sz="1200" spc="-5" dirty="0">
                <a:solidFill>
                  <a:srgbClr val="FF0000"/>
                </a:solidFill>
                <a:latin typeface="Arial"/>
                <a:cs typeface="Arial"/>
              </a:rPr>
              <a:t>que</a:t>
            </a:r>
            <a:r>
              <a:rPr sz="1200" spc="-10" dirty="0">
                <a:solidFill>
                  <a:srgbClr val="FF0000"/>
                </a:solidFill>
                <a:latin typeface="Arial"/>
                <a:cs typeface="Arial"/>
              </a:rPr>
              <a:t> </a:t>
            </a:r>
            <a:r>
              <a:rPr sz="1200" dirty="0">
                <a:solidFill>
                  <a:srgbClr val="FF0000"/>
                </a:solidFill>
                <a:latin typeface="Arial"/>
                <a:cs typeface="Arial"/>
              </a:rPr>
              <a:t>pour</a:t>
            </a:r>
            <a:r>
              <a:rPr sz="1200" spc="-25" dirty="0">
                <a:solidFill>
                  <a:srgbClr val="FF0000"/>
                </a:solidFill>
                <a:latin typeface="Arial"/>
                <a:cs typeface="Arial"/>
              </a:rPr>
              <a:t> </a:t>
            </a:r>
            <a:r>
              <a:rPr sz="1200" spc="-5" dirty="0">
                <a:solidFill>
                  <a:srgbClr val="FF0000"/>
                </a:solidFill>
                <a:latin typeface="Arial"/>
                <a:cs typeface="Arial"/>
              </a:rPr>
              <a:t>le</a:t>
            </a:r>
            <a:r>
              <a:rPr sz="1200" spc="-10" dirty="0">
                <a:solidFill>
                  <a:srgbClr val="FF0000"/>
                </a:solidFill>
                <a:latin typeface="Arial"/>
                <a:cs typeface="Arial"/>
              </a:rPr>
              <a:t> </a:t>
            </a:r>
            <a:r>
              <a:rPr sz="1200" dirty="0">
                <a:solidFill>
                  <a:srgbClr val="FF0000"/>
                </a:solidFill>
                <a:latin typeface="Arial"/>
                <a:cs typeface="Arial"/>
              </a:rPr>
              <a:t>seul</a:t>
            </a:r>
            <a:r>
              <a:rPr sz="1200" spc="-15" dirty="0">
                <a:solidFill>
                  <a:srgbClr val="FF0000"/>
                </a:solidFill>
                <a:latin typeface="Arial"/>
                <a:cs typeface="Arial"/>
              </a:rPr>
              <a:t> </a:t>
            </a:r>
            <a:r>
              <a:rPr sz="1200" dirty="0">
                <a:solidFill>
                  <a:srgbClr val="FF0000"/>
                </a:solidFill>
                <a:latin typeface="Arial"/>
                <a:cs typeface="Arial"/>
              </a:rPr>
              <a:t>transport</a:t>
            </a:r>
            <a:r>
              <a:rPr sz="1200" spc="-30" dirty="0">
                <a:solidFill>
                  <a:srgbClr val="FF0000"/>
                </a:solidFill>
                <a:latin typeface="Arial"/>
                <a:cs typeface="Arial"/>
              </a:rPr>
              <a:t> </a:t>
            </a:r>
            <a:r>
              <a:rPr sz="1200" spc="-5" dirty="0">
                <a:solidFill>
                  <a:srgbClr val="FF0000"/>
                </a:solidFill>
                <a:latin typeface="Arial"/>
                <a:cs typeface="Arial"/>
              </a:rPr>
              <a:t>d’un</a:t>
            </a:r>
            <a:r>
              <a:rPr sz="1200" spc="-30" dirty="0">
                <a:solidFill>
                  <a:srgbClr val="FF0000"/>
                </a:solidFill>
                <a:latin typeface="Arial"/>
                <a:cs typeface="Arial"/>
              </a:rPr>
              <a:t> </a:t>
            </a:r>
            <a:r>
              <a:rPr sz="1200" spc="-5" dirty="0">
                <a:solidFill>
                  <a:srgbClr val="FF0000"/>
                </a:solidFill>
                <a:latin typeface="Arial"/>
                <a:cs typeface="Arial"/>
              </a:rPr>
              <a:t>engin</a:t>
            </a:r>
            <a:r>
              <a:rPr sz="1200" spc="-20" dirty="0">
                <a:solidFill>
                  <a:srgbClr val="FF0000"/>
                </a:solidFill>
                <a:latin typeface="Arial"/>
                <a:cs typeface="Arial"/>
              </a:rPr>
              <a:t> </a:t>
            </a:r>
            <a:r>
              <a:rPr sz="1200" dirty="0">
                <a:solidFill>
                  <a:srgbClr val="FF0000"/>
                </a:solidFill>
                <a:latin typeface="Arial"/>
                <a:cs typeface="Arial"/>
              </a:rPr>
              <a:t>de</a:t>
            </a:r>
            <a:r>
              <a:rPr sz="1200" spc="-10" dirty="0">
                <a:solidFill>
                  <a:srgbClr val="FF0000"/>
                </a:solidFill>
                <a:latin typeface="Arial"/>
                <a:cs typeface="Arial"/>
              </a:rPr>
              <a:t> </a:t>
            </a:r>
            <a:r>
              <a:rPr sz="1200" spc="-5" dirty="0">
                <a:solidFill>
                  <a:srgbClr val="FF0000"/>
                </a:solidFill>
                <a:latin typeface="Arial"/>
                <a:cs typeface="Arial"/>
              </a:rPr>
              <a:t>génie</a:t>
            </a:r>
            <a:r>
              <a:rPr sz="1200" spc="-35" dirty="0">
                <a:solidFill>
                  <a:srgbClr val="FF0000"/>
                </a:solidFill>
                <a:latin typeface="Arial"/>
                <a:cs typeface="Arial"/>
              </a:rPr>
              <a:t> </a:t>
            </a:r>
            <a:r>
              <a:rPr sz="1200" spc="-5" dirty="0">
                <a:solidFill>
                  <a:srgbClr val="FF0000"/>
                </a:solidFill>
                <a:latin typeface="Arial"/>
                <a:cs typeface="Arial"/>
              </a:rPr>
              <a:t>civil.</a:t>
            </a:r>
            <a:endParaRPr sz="12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16623" y="188976"/>
            <a:ext cx="2482596" cy="984503"/>
          </a:xfrm>
          <a:prstGeom prst="rect">
            <a:avLst/>
          </a:prstGeom>
        </p:spPr>
      </p:pic>
      <p:sp>
        <p:nvSpPr>
          <p:cNvPr id="3" name="object 3"/>
          <p:cNvSpPr txBox="1">
            <a:spLocks noGrp="1"/>
          </p:cNvSpPr>
          <p:nvPr>
            <p:ph type="title"/>
          </p:nvPr>
        </p:nvSpPr>
        <p:spPr>
          <a:xfrm>
            <a:off x="312674" y="94868"/>
            <a:ext cx="6144260" cy="513080"/>
          </a:xfrm>
          <a:prstGeom prst="rect">
            <a:avLst/>
          </a:prstGeom>
        </p:spPr>
        <p:txBody>
          <a:bodyPr vert="horz" wrap="square" lIns="0" tIns="12065" rIns="0" bIns="0" rtlCol="0">
            <a:spAutoFit/>
          </a:bodyPr>
          <a:lstStyle/>
          <a:p>
            <a:pPr marL="102235">
              <a:lnSpc>
                <a:spcPct val="100000"/>
              </a:lnSpc>
              <a:spcBef>
                <a:spcPts val="95"/>
              </a:spcBef>
            </a:pPr>
            <a:r>
              <a:rPr sz="1600" spc="-5" dirty="0">
                <a:solidFill>
                  <a:srgbClr val="ED0000"/>
                </a:solidFill>
              </a:rPr>
              <a:t>Exceptions</a:t>
            </a:r>
            <a:r>
              <a:rPr sz="1600" spc="5" dirty="0">
                <a:solidFill>
                  <a:srgbClr val="ED0000"/>
                </a:solidFill>
              </a:rPr>
              <a:t> </a:t>
            </a:r>
            <a:r>
              <a:rPr sz="1600" spc="-10" dirty="0">
                <a:solidFill>
                  <a:srgbClr val="ED0000"/>
                </a:solidFill>
              </a:rPr>
              <a:t>pour</a:t>
            </a:r>
            <a:r>
              <a:rPr sz="1600" spc="10" dirty="0">
                <a:solidFill>
                  <a:srgbClr val="ED0000"/>
                </a:solidFill>
              </a:rPr>
              <a:t> </a:t>
            </a:r>
            <a:r>
              <a:rPr sz="1600" spc="-5" dirty="0">
                <a:solidFill>
                  <a:srgbClr val="ED0000"/>
                </a:solidFill>
              </a:rPr>
              <a:t>le</a:t>
            </a:r>
            <a:r>
              <a:rPr sz="1600" spc="5" dirty="0">
                <a:solidFill>
                  <a:srgbClr val="ED0000"/>
                </a:solidFill>
              </a:rPr>
              <a:t> </a:t>
            </a:r>
            <a:r>
              <a:rPr sz="1600" spc="-5" dirty="0">
                <a:solidFill>
                  <a:srgbClr val="ED0000"/>
                </a:solidFill>
              </a:rPr>
              <a:t>transport</a:t>
            </a:r>
            <a:r>
              <a:rPr sz="1600" spc="25" dirty="0">
                <a:solidFill>
                  <a:srgbClr val="ED0000"/>
                </a:solidFill>
              </a:rPr>
              <a:t> </a:t>
            </a:r>
            <a:r>
              <a:rPr sz="1600" spc="-10" dirty="0">
                <a:solidFill>
                  <a:srgbClr val="ED0000"/>
                </a:solidFill>
              </a:rPr>
              <a:t>des</a:t>
            </a:r>
            <a:r>
              <a:rPr sz="1600" spc="-5" dirty="0">
                <a:solidFill>
                  <a:srgbClr val="ED0000"/>
                </a:solidFill>
              </a:rPr>
              <a:t> engins</a:t>
            </a:r>
            <a:r>
              <a:rPr sz="1600" dirty="0">
                <a:solidFill>
                  <a:srgbClr val="ED0000"/>
                </a:solidFill>
              </a:rPr>
              <a:t> </a:t>
            </a:r>
            <a:r>
              <a:rPr sz="1600" spc="-5" dirty="0">
                <a:solidFill>
                  <a:srgbClr val="ED0000"/>
                </a:solidFill>
              </a:rPr>
              <a:t>de</a:t>
            </a:r>
            <a:r>
              <a:rPr sz="1600" dirty="0">
                <a:solidFill>
                  <a:srgbClr val="ED0000"/>
                </a:solidFill>
              </a:rPr>
              <a:t> </a:t>
            </a:r>
            <a:r>
              <a:rPr sz="1600" spc="-5" dirty="0">
                <a:solidFill>
                  <a:srgbClr val="ED0000"/>
                </a:solidFill>
              </a:rPr>
              <a:t>génie</a:t>
            </a:r>
            <a:r>
              <a:rPr sz="1600" spc="5" dirty="0">
                <a:solidFill>
                  <a:srgbClr val="ED0000"/>
                </a:solidFill>
              </a:rPr>
              <a:t> </a:t>
            </a:r>
            <a:r>
              <a:rPr sz="1600" spc="-5" dirty="0">
                <a:solidFill>
                  <a:srgbClr val="ED0000"/>
                </a:solidFill>
              </a:rPr>
              <a:t>civil</a:t>
            </a:r>
            <a:r>
              <a:rPr sz="1600" spc="-10" dirty="0">
                <a:solidFill>
                  <a:srgbClr val="ED0000"/>
                </a:solidFill>
              </a:rPr>
              <a:t> </a:t>
            </a:r>
            <a:r>
              <a:rPr sz="1600" spc="-5" dirty="0">
                <a:solidFill>
                  <a:srgbClr val="ED0000"/>
                </a:solidFill>
              </a:rPr>
              <a:t>moyennant</a:t>
            </a:r>
            <a:r>
              <a:rPr sz="1600" spc="15" dirty="0">
                <a:solidFill>
                  <a:srgbClr val="ED0000"/>
                </a:solidFill>
              </a:rPr>
              <a:t> </a:t>
            </a:r>
            <a:r>
              <a:rPr sz="1600" spc="-10" dirty="0">
                <a:solidFill>
                  <a:srgbClr val="ED0000"/>
                </a:solidFill>
              </a:rPr>
              <a:t>un</a:t>
            </a:r>
            <a:endParaRPr sz="1600"/>
          </a:p>
          <a:p>
            <a:pPr marL="12700">
              <a:lnSpc>
                <a:spcPct val="100000"/>
              </a:lnSpc>
              <a:spcBef>
                <a:spcPts val="5"/>
              </a:spcBef>
              <a:tabLst>
                <a:tab pos="6130925" algn="l"/>
              </a:tabLst>
            </a:pPr>
            <a:r>
              <a:rPr sz="1600" u="heavy" spc="-5" dirty="0">
                <a:solidFill>
                  <a:srgbClr val="ED0000"/>
                </a:solidFill>
                <a:uFill>
                  <a:solidFill>
                    <a:srgbClr val="E3041F"/>
                  </a:solidFill>
                </a:uFill>
              </a:rPr>
              <a:t> </a:t>
            </a:r>
            <a:r>
              <a:rPr sz="1600" u="heavy" spc="-20" dirty="0">
                <a:solidFill>
                  <a:srgbClr val="ED0000"/>
                </a:solidFill>
                <a:uFill>
                  <a:solidFill>
                    <a:srgbClr val="E3041F"/>
                  </a:solidFill>
                </a:uFill>
              </a:rPr>
              <a:t> </a:t>
            </a:r>
            <a:r>
              <a:rPr sz="1600" u="heavy" spc="-5" dirty="0">
                <a:solidFill>
                  <a:srgbClr val="ED0000"/>
                </a:solidFill>
                <a:uFill>
                  <a:solidFill>
                    <a:srgbClr val="E3041F"/>
                  </a:solidFill>
                </a:uFill>
              </a:rPr>
              <a:t>véhicule </a:t>
            </a:r>
            <a:r>
              <a:rPr sz="1600" u="heavy" spc="-10" dirty="0">
                <a:solidFill>
                  <a:srgbClr val="ED0000"/>
                </a:solidFill>
                <a:uFill>
                  <a:solidFill>
                    <a:srgbClr val="E3041F"/>
                  </a:solidFill>
                </a:uFill>
              </a:rPr>
              <a:t>exceptionnel	</a:t>
            </a:r>
            <a:endParaRPr sz="1600"/>
          </a:p>
        </p:txBody>
      </p:sp>
      <p:sp>
        <p:nvSpPr>
          <p:cNvPr id="4" name="object 4"/>
          <p:cNvSpPr txBox="1"/>
          <p:nvPr/>
        </p:nvSpPr>
        <p:spPr>
          <a:xfrm>
            <a:off x="546303" y="851407"/>
            <a:ext cx="6612255" cy="821055"/>
          </a:xfrm>
          <a:prstGeom prst="rect">
            <a:avLst/>
          </a:prstGeom>
        </p:spPr>
        <p:txBody>
          <a:bodyPr vert="horz" wrap="square" lIns="0" tIns="13335" rIns="0" bIns="0" rtlCol="0">
            <a:spAutoFit/>
          </a:bodyPr>
          <a:lstStyle/>
          <a:p>
            <a:pPr marL="12700" marR="5080">
              <a:lnSpc>
                <a:spcPct val="100000"/>
              </a:lnSpc>
              <a:spcBef>
                <a:spcPts val="105"/>
              </a:spcBef>
            </a:pPr>
            <a:r>
              <a:rPr sz="1400" b="1" spc="-15" dirty="0">
                <a:latin typeface="Calibri"/>
                <a:cs typeface="Calibri"/>
              </a:rPr>
              <a:t>Transport</a:t>
            </a:r>
            <a:r>
              <a:rPr sz="1400" b="1" spc="-40" dirty="0">
                <a:latin typeface="Calibri"/>
                <a:cs typeface="Calibri"/>
              </a:rPr>
              <a:t> </a:t>
            </a:r>
            <a:r>
              <a:rPr sz="1400" b="1" spc="-5" dirty="0">
                <a:latin typeface="Calibri"/>
                <a:cs typeface="Calibri"/>
              </a:rPr>
              <a:t>d’un</a:t>
            </a:r>
            <a:r>
              <a:rPr sz="1400" b="1" dirty="0">
                <a:latin typeface="Calibri"/>
                <a:cs typeface="Calibri"/>
              </a:rPr>
              <a:t> </a:t>
            </a:r>
            <a:r>
              <a:rPr sz="1400" b="1" spc="-5" dirty="0">
                <a:latin typeface="Calibri"/>
                <a:cs typeface="Calibri"/>
              </a:rPr>
              <a:t>engin</a:t>
            </a:r>
            <a:r>
              <a:rPr sz="1400" b="1" dirty="0">
                <a:latin typeface="Calibri"/>
                <a:cs typeface="Calibri"/>
              </a:rPr>
              <a:t> de </a:t>
            </a:r>
            <a:r>
              <a:rPr sz="1400" b="1" spc="-5" dirty="0">
                <a:latin typeface="Calibri"/>
                <a:cs typeface="Calibri"/>
              </a:rPr>
              <a:t>génie</a:t>
            </a:r>
            <a:r>
              <a:rPr sz="1400" b="1" spc="-15" dirty="0">
                <a:latin typeface="Calibri"/>
                <a:cs typeface="Calibri"/>
              </a:rPr>
              <a:t> </a:t>
            </a:r>
            <a:r>
              <a:rPr sz="1400" b="1" spc="-5" dirty="0">
                <a:latin typeface="Calibri"/>
                <a:cs typeface="Calibri"/>
              </a:rPr>
              <a:t>civil</a:t>
            </a:r>
            <a:r>
              <a:rPr sz="1400" b="1" spc="20" dirty="0">
                <a:latin typeface="Calibri"/>
                <a:cs typeface="Calibri"/>
              </a:rPr>
              <a:t> </a:t>
            </a:r>
            <a:r>
              <a:rPr sz="1400" b="1" spc="-10" dirty="0">
                <a:latin typeface="Calibri"/>
                <a:cs typeface="Calibri"/>
              </a:rPr>
              <a:t>moyennant</a:t>
            </a:r>
            <a:r>
              <a:rPr sz="1400" b="1" spc="-25" dirty="0">
                <a:latin typeface="Calibri"/>
                <a:cs typeface="Calibri"/>
              </a:rPr>
              <a:t> </a:t>
            </a:r>
            <a:r>
              <a:rPr sz="1400" b="1" dirty="0">
                <a:latin typeface="Calibri"/>
                <a:cs typeface="Calibri"/>
              </a:rPr>
              <a:t>un</a:t>
            </a:r>
            <a:r>
              <a:rPr sz="1400" b="1" spc="-5" dirty="0">
                <a:latin typeface="Calibri"/>
                <a:cs typeface="Calibri"/>
              </a:rPr>
              <a:t> véhicule</a:t>
            </a:r>
            <a:r>
              <a:rPr sz="1400" b="1" spc="25" dirty="0">
                <a:latin typeface="Calibri"/>
                <a:cs typeface="Calibri"/>
              </a:rPr>
              <a:t> </a:t>
            </a:r>
            <a:r>
              <a:rPr sz="1400" b="1" spc="-10" dirty="0">
                <a:latin typeface="Calibri"/>
                <a:cs typeface="Calibri"/>
              </a:rPr>
              <a:t>exceptionnel</a:t>
            </a:r>
            <a:r>
              <a:rPr sz="1400" b="1" spc="-30" dirty="0">
                <a:latin typeface="Calibri"/>
                <a:cs typeface="Calibri"/>
              </a:rPr>
              <a:t> </a:t>
            </a:r>
            <a:r>
              <a:rPr sz="1400" b="1" spc="-15" dirty="0">
                <a:latin typeface="Calibri"/>
                <a:cs typeface="Calibri"/>
              </a:rPr>
              <a:t>avec</a:t>
            </a:r>
            <a:r>
              <a:rPr sz="1400" b="1" dirty="0">
                <a:latin typeface="Calibri"/>
                <a:cs typeface="Calibri"/>
              </a:rPr>
              <a:t> </a:t>
            </a:r>
            <a:r>
              <a:rPr sz="1400" b="1" spc="-5" dirty="0">
                <a:latin typeface="Calibri"/>
                <a:cs typeface="Calibri"/>
              </a:rPr>
              <a:t>autorisation </a:t>
            </a:r>
            <a:r>
              <a:rPr sz="1400" b="1" spc="-300" dirty="0">
                <a:latin typeface="Calibri"/>
                <a:cs typeface="Calibri"/>
              </a:rPr>
              <a:t> </a:t>
            </a:r>
            <a:r>
              <a:rPr sz="1400" b="1" spc="-5" dirty="0">
                <a:solidFill>
                  <a:srgbClr val="FFC000"/>
                </a:solidFill>
                <a:latin typeface="Calibri"/>
                <a:cs typeface="Calibri"/>
              </a:rPr>
              <a:t>catégorie</a:t>
            </a:r>
            <a:r>
              <a:rPr sz="1400" b="1" spc="-45" dirty="0">
                <a:solidFill>
                  <a:srgbClr val="FFC000"/>
                </a:solidFill>
                <a:latin typeface="Calibri"/>
                <a:cs typeface="Calibri"/>
              </a:rPr>
              <a:t> </a:t>
            </a:r>
            <a:r>
              <a:rPr sz="1400" b="1" dirty="0">
                <a:solidFill>
                  <a:srgbClr val="FFC000"/>
                </a:solidFill>
                <a:latin typeface="Calibri"/>
                <a:cs typeface="Calibri"/>
              </a:rPr>
              <a:t>1</a:t>
            </a:r>
            <a:r>
              <a:rPr sz="1400" b="1" spc="-5" dirty="0">
                <a:solidFill>
                  <a:srgbClr val="FFC000"/>
                </a:solidFill>
                <a:latin typeface="Calibri"/>
                <a:cs typeface="Calibri"/>
              </a:rPr>
              <a:t> </a:t>
            </a:r>
            <a:r>
              <a:rPr sz="1400" b="1" dirty="0">
                <a:latin typeface="Calibri"/>
                <a:cs typeface="Calibri"/>
              </a:rPr>
              <a:t>sans</a:t>
            </a:r>
            <a:r>
              <a:rPr sz="1400" b="1" spc="-15" dirty="0">
                <a:latin typeface="Calibri"/>
                <a:cs typeface="Calibri"/>
              </a:rPr>
              <a:t> </a:t>
            </a:r>
            <a:r>
              <a:rPr sz="1400" b="1" spc="-5" dirty="0">
                <a:latin typeface="Calibri"/>
                <a:cs typeface="Calibri"/>
              </a:rPr>
              <a:t>itinéraire</a:t>
            </a:r>
            <a:r>
              <a:rPr sz="1400" b="1" spc="-40" dirty="0">
                <a:latin typeface="Calibri"/>
                <a:cs typeface="Calibri"/>
              </a:rPr>
              <a:t> </a:t>
            </a:r>
            <a:r>
              <a:rPr sz="1400" b="1" spc="-10" dirty="0">
                <a:latin typeface="Calibri"/>
                <a:cs typeface="Calibri"/>
              </a:rPr>
              <a:t>et</a:t>
            </a:r>
            <a:r>
              <a:rPr sz="1400" b="1" spc="-15" dirty="0">
                <a:latin typeface="Calibri"/>
                <a:cs typeface="Calibri"/>
              </a:rPr>
              <a:t> </a:t>
            </a:r>
            <a:r>
              <a:rPr sz="1400" b="1" dirty="0">
                <a:latin typeface="Calibri"/>
                <a:cs typeface="Calibri"/>
              </a:rPr>
              <a:t>sans</a:t>
            </a:r>
            <a:r>
              <a:rPr sz="1400" b="1" spc="-15" dirty="0">
                <a:latin typeface="Calibri"/>
                <a:cs typeface="Calibri"/>
              </a:rPr>
              <a:t> </a:t>
            </a:r>
            <a:r>
              <a:rPr sz="1400" b="1" spc="-5" dirty="0">
                <a:latin typeface="Calibri"/>
                <a:cs typeface="Calibri"/>
              </a:rPr>
              <a:t>accompagnement</a:t>
            </a:r>
            <a:endParaRPr sz="1400" dirty="0">
              <a:latin typeface="Calibri"/>
              <a:cs typeface="Calibri"/>
            </a:endParaRPr>
          </a:p>
          <a:p>
            <a:pPr marL="12700" marR="233045">
              <a:lnSpc>
                <a:spcPct val="100000"/>
              </a:lnSpc>
              <a:spcBef>
                <a:spcPts val="20"/>
              </a:spcBef>
            </a:pPr>
            <a:r>
              <a:rPr sz="1200" spc="-5" dirty="0">
                <a:latin typeface="Calibri"/>
                <a:cs typeface="Calibri"/>
              </a:rPr>
              <a:t>Le dépassement </a:t>
            </a:r>
            <a:r>
              <a:rPr sz="1200" dirty="0">
                <a:latin typeface="Calibri"/>
                <a:cs typeface="Calibri"/>
              </a:rPr>
              <a:t>de la masse </a:t>
            </a:r>
            <a:r>
              <a:rPr sz="1200" spc="-5" dirty="0">
                <a:latin typeface="Calibri"/>
                <a:cs typeface="Calibri"/>
              </a:rPr>
              <a:t>maximale </a:t>
            </a:r>
            <a:r>
              <a:rPr sz="1200" dirty="0">
                <a:latin typeface="Calibri"/>
                <a:cs typeface="Calibri"/>
              </a:rPr>
              <a:t>de 44 </a:t>
            </a:r>
            <a:r>
              <a:rPr sz="1200" spc="-5" dirty="0">
                <a:latin typeface="Calibri"/>
                <a:cs typeface="Calibri"/>
              </a:rPr>
              <a:t>tonnes </a:t>
            </a:r>
            <a:r>
              <a:rPr sz="1200" dirty="0">
                <a:latin typeface="Calibri"/>
                <a:cs typeface="Calibri"/>
              </a:rPr>
              <a:t>ne peut cependant </a:t>
            </a:r>
            <a:r>
              <a:rPr sz="1200" spc="-5" dirty="0">
                <a:latin typeface="Calibri"/>
                <a:cs typeface="Calibri"/>
              </a:rPr>
              <a:t>se </a:t>
            </a:r>
            <a:r>
              <a:rPr sz="1200" spc="-10" dirty="0">
                <a:latin typeface="Calibri"/>
                <a:cs typeface="Calibri"/>
              </a:rPr>
              <a:t>faire </a:t>
            </a:r>
            <a:r>
              <a:rPr sz="1200" dirty="0">
                <a:latin typeface="Calibri"/>
                <a:cs typeface="Calibri"/>
              </a:rPr>
              <a:t>que </a:t>
            </a:r>
            <a:r>
              <a:rPr sz="1200" spc="-5" dirty="0">
                <a:latin typeface="Calibri"/>
                <a:cs typeface="Calibri"/>
              </a:rPr>
              <a:t>si </a:t>
            </a:r>
            <a:r>
              <a:rPr sz="1200" dirty="0">
                <a:latin typeface="Calibri"/>
                <a:cs typeface="Calibri"/>
              </a:rPr>
              <a:t>le </a:t>
            </a:r>
            <a:r>
              <a:rPr sz="1200" spc="-5" dirty="0">
                <a:latin typeface="Calibri"/>
                <a:cs typeface="Calibri"/>
              </a:rPr>
              <a:t>poids total </a:t>
            </a:r>
            <a:r>
              <a:rPr sz="1200" dirty="0">
                <a:latin typeface="Calibri"/>
                <a:cs typeface="Calibri"/>
              </a:rPr>
              <a:t>de </a:t>
            </a:r>
            <a:r>
              <a:rPr sz="1200" spc="-260" dirty="0">
                <a:latin typeface="Calibri"/>
                <a:cs typeface="Calibri"/>
              </a:rPr>
              <a:t> </a:t>
            </a:r>
            <a:r>
              <a:rPr sz="1200" spc="-15" dirty="0">
                <a:latin typeface="Calibri"/>
                <a:cs typeface="Calibri"/>
              </a:rPr>
              <a:t>l’engin</a:t>
            </a:r>
            <a:r>
              <a:rPr sz="1200" spc="-25" dirty="0">
                <a:latin typeface="Calibri"/>
                <a:cs typeface="Calibri"/>
              </a:rPr>
              <a:t> </a:t>
            </a:r>
            <a:r>
              <a:rPr sz="1200" spc="-5" dirty="0">
                <a:latin typeface="Calibri"/>
                <a:cs typeface="Calibri"/>
              </a:rPr>
              <a:t>transporté</a:t>
            </a:r>
            <a:r>
              <a:rPr sz="1200" spc="-30" dirty="0">
                <a:latin typeface="Calibri"/>
                <a:cs typeface="Calibri"/>
              </a:rPr>
              <a:t> </a:t>
            </a:r>
            <a:r>
              <a:rPr sz="1200" spc="-5" dirty="0">
                <a:latin typeface="Calibri"/>
                <a:cs typeface="Calibri"/>
              </a:rPr>
              <a:t>est</a:t>
            </a:r>
            <a:r>
              <a:rPr sz="1200" spc="5" dirty="0">
                <a:latin typeface="Calibri"/>
                <a:cs typeface="Calibri"/>
              </a:rPr>
              <a:t> </a:t>
            </a:r>
            <a:r>
              <a:rPr sz="1200" b="1" u="sng" spc="-5" dirty="0">
                <a:solidFill>
                  <a:srgbClr val="FF0000"/>
                </a:solidFill>
                <a:uFill>
                  <a:solidFill>
                    <a:srgbClr val="FF0000"/>
                  </a:solidFill>
                </a:uFill>
                <a:latin typeface="Calibri"/>
                <a:cs typeface="Calibri"/>
              </a:rPr>
              <a:t>supérieur </a:t>
            </a:r>
            <a:r>
              <a:rPr sz="1200" b="1" u="sng" dirty="0">
                <a:solidFill>
                  <a:srgbClr val="FF0000"/>
                </a:solidFill>
                <a:uFill>
                  <a:solidFill>
                    <a:srgbClr val="FF0000"/>
                  </a:solidFill>
                </a:uFill>
                <a:latin typeface="Calibri"/>
                <a:cs typeface="Calibri"/>
              </a:rPr>
              <a:t>à</a:t>
            </a:r>
            <a:r>
              <a:rPr sz="1200" b="1" u="sng" spc="-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30</a:t>
            </a:r>
            <a:r>
              <a:rPr sz="1200" b="1" u="sng" spc="5" dirty="0">
                <a:solidFill>
                  <a:srgbClr val="FF0000"/>
                </a:solidFill>
                <a:uFill>
                  <a:solidFill>
                    <a:srgbClr val="FF0000"/>
                  </a:solidFill>
                </a:uFill>
                <a:latin typeface="Calibri"/>
                <a:cs typeface="Calibri"/>
              </a:rPr>
              <a:t> </a:t>
            </a:r>
            <a:r>
              <a:rPr sz="1200" b="1" u="sng" spc="-5" dirty="0">
                <a:solidFill>
                  <a:srgbClr val="FF0000"/>
                </a:solidFill>
                <a:uFill>
                  <a:solidFill>
                    <a:srgbClr val="FF0000"/>
                  </a:solidFill>
                </a:uFill>
                <a:latin typeface="Calibri"/>
                <a:cs typeface="Calibri"/>
              </a:rPr>
              <a:t>tonnes.</a:t>
            </a:r>
            <a:endParaRPr sz="1200" dirty="0">
              <a:latin typeface="Calibri"/>
              <a:cs typeface="Calibri"/>
            </a:endParaRPr>
          </a:p>
        </p:txBody>
      </p:sp>
      <p:sp>
        <p:nvSpPr>
          <p:cNvPr id="5" name="object 5"/>
          <p:cNvSpPr txBox="1"/>
          <p:nvPr/>
        </p:nvSpPr>
        <p:spPr>
          <a:xfrm>
            <a:off x="618540" y="1725295"/>
            <a:ext cx="62611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lo</a:t>
            </a:r>
            <a:r>
              <a:rPr sz="1200" spc="5" dirty="0">
                <a:latin typeface="Calibri"/>
                <a:cs typeface="Calibri"/>
              </a:rPr>
              <a:t>n</a:t>
            </a:r>
            <a:r>
              <a:rPr sz="1200" dirty="0">
                <a:latin typeface="Calibri"/>
                <a:cs typeface="Calibri"/>
              </a:rPr>
              <a:t>gue</a:t>
            </a:r>
            <a:r>
              <a:rPr sz="1200" spc="5" dirty="0">
                <a:latin typeface="Calibri"/>
                <a:cs typeface="Calibri"/>
              </a:rPr>
              <a:t>u</a:t>
            </a:r>
            <a:r>
              <a:rPr sz="1200" dirty="0">
                <a:latin typeface="Calibri"/>
                <a:cs typeface="Calibri"/>
              </a:rPr>
              <a:t>r:</a:t>
            </a:r>
            <a:endParaRPr sz="1200">
              <a:latin typeface="Calibri"/>
              <a:cs typeface="Calibri"/>
            </a:endParaRPr>
          </a:p>
        </p:txBody>
      </p:sp>
      <p:sp>
        <p:nvSpPr>
          <p:cNvPr id="6" name="object 6"/>
          <p:cNvSpPr txBox="1"/>
          <p:nvPr/>
        </p:nvSpPr>
        <p:spPr>
          <a:xfrm>
            <a:off x="618540" y="2091054"/>
            <a:ext cx="59055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la</a:t>
            </a:r>
            <a:r>
              <a:rPr sz="1200" spc="-10" dirty="0">
                <a:latin typeface="Calibri"/>
                <a:cs typeface="Calibri"/>
              </a:rPr>
              <a:t>r</a:t>
            </a:r>
            <a:r>
              <a:rPr sz="1200" spc="-15" dirty="0">
                <a:latin typeface="Calibri"/>
                <a:cs typeface="Calibri"/>
              </a:rPr>
              <a:t>g</a:t>
            </a:r>
            <a:r>
              <a:rPr sz="1200" dirty="0">
                <a:latin typeface="Calibri"/>
                <a:cs typeface="Calibri"/>
              </a:rPr>
              <a:t>e</a:t>
            </a:r>
            <a:r>
              <a:rPr sz="1200" spc="5" dirty="0">
                <a:latin typeface="Calibri"/>
                <a:cs typeface="Calibri"/>
              </a:rPr>
              <a:t>u</a:t>
            </a:r>
            <a:r>
              <a:rPr sz="1200" dirty="0">
                <a:latin typeface="Calibri"/>
                <a:cs typeface="Calibri"/>
              </a:rPr>
              <a:t>r</a:t>
            </a:r>
            <a:r>
              <a:rPr sz="1200" spc="-35" dirty="0">
                <a:latin typeface="Calibri"/>
                <a:cs typeface="Calibri"/>
              </a:rPr>
              <a:t> </a:t>
            </a:r>
            <a:r>
              <a:rPr sz="1200" dirty="0">
                <a:latin typeface="Calibri"/>
                <a:cs typeface="Calibri"/>
              </a:rPr>
              <a:t>:  ha</a:t>
            </a:r>
            <a:r>
              <a:rPr sz="1200" spc="5" dirty="0">
                <a:latin typeface="Calibri"/>
                <a:cs typeface="Calibri"/>
              </a:rPr>
              <a:t>u</a:t>
            </a:r>
            <a:r>
              <a:rPr sz="1200" spc="-10" dirty="0">
                <a:latin typeface="Calibri"/>
                <a:cs typeface="Calibri"/>
              </a:rPr>
              <a:t>t</a:t>
            </a:r>
            <a:r>
              <a:rPr sz="1200" dirty="0">
                <a:latin typeface="Calibri"/>
                <a:cs typeface="Calibri"/>
              </a:rPr>
              <a:t>e</a:t>
            </a:r>
            <a:r>
              <a:rPr sz="1200" spc="-5" dirty="0">
                <a:latin typeface="Calibri"/>
                <a:cs typeface="Calibri"/>
              </a:rPr>
              <a:t>u</a:t>
            </a:r>
            <a:r>
              <a:rPr sz="1200" dirty="0">
                <a:latin typeface="Calibri"/>
                <a:cs typeface="Calibri"/>
              </a:rPr>
              <a:t>r</a:t>
            </a:r>
            <a:r>
              <a:rPr sz="1200" spc="-30" dirty="0">
                <a:latin typeface="Calibri"/>
                <a:cs typeface="Calibri"/>
              </a:rPr>
              <a:t> </a:t>
            </a:r>
            <a:r>
              <a:rPr sz="1200" dirty="0">
                <a:latin typeface="Calibri"/>
                <a:cs typeface="Calibri"/>
              </a:rPr>
              <a:t>:</a:t>
            </a:r>
            <a:endParaRPr sz="1200">
              <a:latin typeface="Calibri"/>
              <a:cs typeface="Calibri"/>
            </a:endParaRPr>
          </a:p>
        </p:txBody>
      </p:sp>
      <p:sp>
        <p:nvSpPr>
          <p:cNvPr id="7" name="object 7"/>
          <p:cNvSpPr txBox="1"/>
          <p:nvPr/>
        </p:nvSpPr>
        <p:spPr>
          <a:xfrm>
            <a:off x="1513270" y="1736158"/>
            <a:ext cx="3335654" cy="75692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18,75 </a:t>
            </a:r>
            <a:r>
              <a:rPr sz="1200" spc="-5" dirty="0">
                <a:latin typeface="Calibri"/>
                <a:cs typeface="Calibri"/>
              </a:rPr>
              <a:t>mètres </a:t>
            </a:r>
            <a:r>
              <a:rPr sz="1200" dirty="0">
                <a:latin typeface="Calibri"/>
                <a:cs typeface="Calibri"/>
              </a:rPr>
              <a:t>– 23,00 </a:t>
            </a:r>
            <a:r>
              <a:rPr sz="1200" spc="-5" dirty="0">
                <a:latin typeface="Calibri"/>
                <a:cs typeface="Calibri"/>
              </a:rPr>
              <a:t>mètres </a:t>
            </a:r>
            <a:r>
              <a:rPr sz="1200" dirty="0">
                <a:latin typeface="Calibri"/>
                <a:cs typeface="Calibri"/>
              </a:rPr>
              <a:t>pour le </a:t>
            </a:r>
            <a:r>
              <a:rPr sz="1200" spc="-5" dirty="0">
                <a:latin typeface="Calibri"/>
                <a:cs typeface="Calibri"/>
              </a:rPr>
              <a:t>train routier </a:t>
            </a:r>
            <a:r>
              <a:rPr sz="1200" dirty="0">
                <a:latin typeface="Calibri"/>
                <a:cs typeface="Calibri"/>
              </a:rPr>
              <a:t> 20,00 </a:t>
            </a:r>
            <a:r>
              <a:rPr sz="1200" spc="-5" dirty="0">
                <a:latin typeface="Calibri"/>
                <a:cs typeface="Calibri"/>
              </a:rPr>
              <a:t>mètres </a:t>
            </a:r>
            <a:r>
              <a:rPr sz="1200" dirty="0">
                <a:latin typeface="Calibri"/>
                <a:cs typeface="Calibri"/>
              </a:rPr>
              <a:t>– 23,00 </a:t>
            </a:r>
            <a:r>
              <a:rPr sz="1200" spc="-5" dirty="0">
                <a:latin typeface="Calibri"/>
                <a:cs typeface="Calibri"/>
              </a:rPr>
              <a:t>mètres </a:t>
            </a:r>
            <a:r>
              <a:rPr sz="1200" dirty="0">
                <a:latin typeface="Calibri"/>
                <a:cs typeface="Calibri"/>
              </a:rPr>
              <a:t>pour le </a:t>
            </a:r>
            <a:r>
              <a:rPr sz="1200" spc="-5" dirty="0">
                <a:latin typeface="Calibri"/>
                <a:cs typeface="Calibri"/>
              </a:rPr>
              <a:t>véhicule </a:t>
            </a:r>
            <a:r>
              <a:rPr sz="1200" dirty="0">
                <a:latin typeface="Calibri"/>
                <a:cs typeface="Calibri"/>
              </a:rPr>
              <a:t>articulé </a:t>
            </a:r>
            <a:r>
              <a:rPr sz="1200" spc="-260" dirty="0">
                <a:latin typeface="Calibri"/>
                <a:cs typeface="Calibri"/>
              </a:rPr>
              <a:t> </a:t>
            </a:r>
            <a:r>
              <a:rPr sz="1200" dirty="0">
                <a:latin typeface="Calibri"/>
                <a:cs typeface="Calibri"/>
              </a:rPr>
              <a:t>3,00</a:t>
            </a:r>
            <a:r>
              <a:rPr sz="1200" spc="5" dirty="0">
                <a:latin typeface="Calibri"/>
                <a:cs typeface="Calibri"/>
              </a:rPr>
              <a:t> </a:t>
            </a:r>
            <a:r>
              <a:rPr sz="1200" dirty="0">
                <a:latin typeface="Calibri"/>
                <a:cs typeface="Calibri"/>
              </a:rPr>
              <a:t>m</a:t>
            </a:r>
          </a:p>
          <a:p>
            <a:pPr marL="12700">
              <a:lnSpc>
                <a:spcPct val="100000"/>
              </a:lnSpc>
            </a:pPr>
            <a:r>
              <a:rPr sz="1200" dirty="0">
                <a:latin typeface="Calibri"/>
                <a:cs typeface="Calibri"/>
              </a:rPr>
              <a:t>4,</a:t>
            </a:r>
            <a:r>
              <a:rPr sz="1200" spc="5" dirty="0">
                <a:latin typeface="Calibri"/>
                <a:cs typeface="Calibri"/>
              </a:rPr>
              <a:t>3</a:t>
            </a:r>
            <a:r>
              <a:rPr sz="1200" dirty="0">
                <a:latin typeface="Calibri"/>
                <a:cs typeface="Calibri"/>
              </a:rPr>
              <a:t>0</a:t>
            </a:r>
            <a:r>
              <a:rPr sz="1200" spc="5" dirty="0">
                <a:latin typeface="Calibri"/>
                <a:cs typeface="Calibri"/>
              </a:rPr>
              <a:t> </a:t>
            </a:r>
            <a:r>
              <a:rPr sz="1200" dirty="0">
                <a:latin typeface="Calibri"/>
                <a:cs typeface="Calibri"/>
              </a:rPr>
              <a:t>m</a:t>
            </a:r>
          </a:p>
        </p:txBody>
      </p:sp>
      <p:sp>
        <p:nvSpPr>
          <p:cNvPr id="8" name="object 8"/>
          <p:cNvSpPr txBox="1"/>
          <p:nvPr/>
        </p:nvSpPr>
        <p:spPr>
          <a:xfrm>
            <a:off x="618540" y="2456815"/>
            <a:ext cx="18459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masse </a:t>
            </a:r>
            <a:r>
              <a:rPr sz="1200" spc="-5" dirty="0">
                <a:latin typeface="Calibri"/>
                <a:cs typeface="Calibri"/>
              </a:rPr>
              <a:t>totale</a:t>
            </a:r>
            <a:r>
              <a:rPr sz="1200" spc="-20" dirty="0">
                <a:latin typeface="Calibri"/>
                <a:cs typeface="Calibri"/>
              </a:rPr>
              <a:t> </a:t>
            </a:r>
            <a:r>
              <a:rPr sz="1200" dirty="0">
                <a:latin typeface="Calibri"/>
                <a:cs typeface="Calibri"/>
              </a:rPr>
              <a:t>:</a:t>
            </a:r>
            <a:r>
              <a:rPr sz="1200" spc="-10" dirty="0">
                <a:latin typeface="Calibri"/>
                <a:cs typeface="Calibri"/>
              </a:rPr>
              <a:t> </a:t>
            </a:r>
            <a:r>
              <a:rPr sz="1200" dirty="0">
                <a:latin typeface="Calibri"/>
                <a:cs typeface="Calibri"/>
              </a:rPr>
              <a:t>44</a:t>
            </a:r>
            <a:r>
              <a:rPr sz="1200" spc="5" dirty="0">
                <a:latin typeface="Calibri"/>
                <a:cs typeface="Calibri"/>
              </a:rPr>
              <a:t> </a:t>
            </a:r>
            <a:r>
              <a:rPr sz="1200" dirty="0">
                <a:latin typeface="Calibri"/>
                <a:cs typeface="Calibri"/>
              </a:rPr>
              <a:t>–</a:t>
            </a:r>
            <a:r>
              <a:rPr sz="1200" spc="-20" dirty="0">
                <a:latin typeface="Calibri"/>
                <a:cs typeface="Calibri"/>
              </a:rPr>
              <a:t> </a:t>
            </a:r>
            <a:r>
              <a:rPr sz="1200" dirty="0">
                <a:latin typeface="Calibri"/>
                <a:cs typeface="Calibri"/>
              </a:rPr>
              <a:t>80</a:t>
            </a:r>
            <a:r>
              <a:rPr sz="1200" spc="-5" dirty="0">
                <a:latin typeface="Calibri"/>
                <a:cs typeface="Calibri"/>
              </a:rPr>
              <a:t> tonnes</a:t>
            </a:r>
            <a:endParaRPr sz="1200" dirty="0">
              <a:latin typeface="Calibri"/>
              <a:cs typeface="Calibri"/>
            </a:endParaRPr>
          </a:p>
        </p:txBody>
      </p:sp>
      <p:pic>
        <p:nvPicPr>
          <p:cNvPr id="9" name="object 9"/>
          <p:cNvPicPr/>
          <p:nvPr/>
        </p:nvPicPr>
        <p:blipFill>
          <a:blip r:embed="rId3" cstate="print"/>
          <a:stretch>
            <a:fillRect/>
          </a:stretch>
        </p:blipFill>
        <p:spPr>
          <a:xfrm>
            <a:off x="982501" y="2915441"/>
            <a:ext cx="3597997" cy="814055"/>
          </a:xfrm>
          <a:prstGeom prst="rect">
            <a:avLst/>
          </a:prstGeom>
        </p:spPr>
      </p:pic>
      <p:pic>
        <p:nvPicPr>
          <p:cNvPr id="10" name="object 10"/>
          <p:cNvPicPr/>
          <p:nvPr/>
        </p:nvPicPr>
        <p:blipFill>
          <a:blip r:embed="rId4" cstate="print"/>
          <a:stretch>
            <a:fillRect/>
          </a:stretch>
        </p:blipFill>
        <p:spPr>
          <a:xfrm>
            <a:off x="1013494" y="4322281"/>
            <a:ext cx="3825821" cy="978146"/>
          </a:xfrm>
          <a:prstGeom prst="rect">
            <a:avLst/>
          </a:prstGeom>
        </p:spPr>
      </p:pic>
      <p:pic>
        <p:nvPicPr>
          <p:cNvPr id="11" name="object 11"/>
          <p:cNvPicPr/>
          <p:nvPr/>
        </p:nvPicPr>
        <p:blipFill>
          <a:blip r:embed="rId5" cstate="print"/>
          <a:stretch>
            <a:fillRect/>
          </a:stretch>
        </p:blipFill>
        <p:spPr>
          <a:xfrm>
            <a:off x="7772400" y="4581144"/>
            <a:ext cx="510540" cy="1143000"/>
          </a:xfrm>
          <a:prstGeom prst="rect">
            <a:avLst/>
          </a:prstGeom>
        </p:spPr>
      </p:pic>
      <p:pic>
        <p:nvPicPr>
          <p:cNvPr id="12" name="object 12"/>
          <p:cNvPicPr/>
          <p:nvPr/>
        </p:nvPicPr>
        <p:blipFill>
          <a:blip r:embed="rId6" cstate="print"/>
          <a:stretch>
            <a:fillRect/>
          </a:stretch>
        </p:blipFill>
        <p:spPr>
          <a:xfrm>
            <a:off x="827532" y="5430011"/>
            <a:ext cx="4032504" cy="1060704"/>
          </a:xfrm>
          <a:prstGeom prst="rect">
            <a:avLst/>
          </a:prstGeom>
        </p:spPr>
      </p:pic>
      <p:pic>
        <p:nvPicPr>
          <p:cNvPr id="13" name="object 13"/>
          <p:cNvPicPr/>
          <p:nvPr/>
        </p:nvPicPr>
        <p:blipFill>
          <a:blip r:embed="rId7" cstate="print"/>
          <a:stretch>
            <a:fillRect/>
          </a:stretch>
        </p:blipFill>
        <p:spPr>
          <a:xfrm>
            <a:off x="6012179" y="4581144"/>
            <a:ext cx="925068" cy="1124712"/>
          </a:xfrm>
          <a:prstGeom prst="rect">
            <a:avLst/>
          </a:prstGeom>
        </p:spPr>
      </p:pic>
      <p:sp>
        <p:nvSpPr>
          <p:cNvPr id="14" name="object 14"/>
          <p:cNvSpPr txBox="1"/>
          <p:nvPr/>
        </p:nvSpPr>
        <p:spPr>
          <a:xfrm>
            <a:off x="595071" y="3734561"/>
            <a:ext cx="5090795"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FF0000"/>
                </a:solidFill>
                <a:latin typeface="Arial"/>
                <a:cs typeface="Arial"/>
              </a:rPr>
              <a:t>Le train routier non conforme aux prescriptions du </a:t>
            </a:r>
            <a:r>
              <a:rPr sz="1200" dirty="0">
                <a:solidFill>
                  <a:srgbClr val="FF0000"/>
                </a:solidFill>
                <a:latin typeface="Arial"/>
                <a:cs typeface="Arial"/>
              </a:rPr>
              <a:t>Code </a:t>
            </a:r>
            <a:r>
              <a:rPr sz="1200" spc="-5" dirty="0">
                <a:solidFill>
                  <a:srgbClr val="FF0000"/>
                </a:solidFill>
                <a:latin typeface="Arial"/>
                <a:cs typeface="Arial"/>
              </a:rPr>
              <a:t>de la route ne peut </a:t>
            </a:r>
            <a:r>
              <a:rPr sz="1200" spc="-320" dirty="0">
                <a:solidFill>
                  <a:srgbClr val="FF0000"/>
                </a:solidFill>
                <a:latin typeface="Arial"/>
                <a:cs typeface="Arial"/>
              </a:rPr>
              <a:t> </a:t>
            </a:r>
            <a:r>
              <a:rPr sz="1200" dirty="0">
                <a:solidFill>
                  <a:srgbClr val="FF0000"/>
                </a:solidFill>
                <a:latin typeface="Arial"/>
                <a:cs typeface="Arial"/>
              </a:rPr>
              <a:t>être</a:t>
            </a:r>
            <a:r>
              <a:rPr sz="1200" spc="-15" dirty="0">
                <a:solidFill>
                  <a:srgbClr val="FF0000"/>
                </a:solidFill>
                <a:latin typeface="Arial"/>
                <a:cs typeface="Arial"/>
              </a:rPr>
              <a:t> </a:t>
            </a:r>
            <a:r>
              <a:rPr sz="1200" spc="-5" dirty="0">
                <a:solidFill>
                  <a:srgbClr val="FF0000"/>
                </a:solidFill>
                <a:latin typeface="Arial"/>
                <a:cs typeface="Arial"/>
              </a:rPr>
              <a:t>utilisé</a:t>
            </a:r>
            <a:r>
              <a:rPr sz="1200" spc="-20" dirty="0">
                <a:solidFill>
                  <a:srgbClr val="FF0000"/>
                </a:solidFill>
                <a:latin typeface="Arial"/>
                <a:cs typeface="Arial"/>
              </a:rPr>
              <a:t> </a:t>
            </a:r>
            <a:r>
              <a:rPr sz="1200" spc="-5" dirty="0">
                <a:solidFill>
                  <a:srgbClr val="FF0000"/>
                </a:solidFill>
                <a:latin typeface="Arial"/>
                <a:cs typeface="Arial"/>
              </a:rPr>
              <a:t>que</a:t>
            </a:r>
            <a:r>
              <a:rPr sz="1200" spc="-10" dirty="0">
                <a:solidFill>
                  <a:srgbClr val="FF0000"/>
                </a:solidFill>
                <a:latin typeface="Arial"/>
                <a:cs typeface="Arial"/>
              </a:rPr>
              <a:t> </a:t>
            </a:r>
            <a:r>
              <a:rPr sz="1200" dirty="0">
                <a:solidFill>
                  <a:srgbClr val="FF0000"/>
                </a:solidFill>
                <a:latin typeface="Arial"/>
                <a:cs typeface="Arial"/>
              </a:rPr>
              <a:t>pour</a:t>
            </a:r>
            <a:r>
              <a:rPr sz="1200" spc="-25" dirty="0">
                <a:solidFill>
                  <a:srgbClr val="FF0000"/>
                </a:solidFill>
                <a:latin typeface="Arial"/>
                <a:cs typeface="Arial"/>
              </a:rPr>
              <a:t> </a:t>
            </a:r>
            <a:r>
              <a:rPr sz="1200" spc="-5" dirty="0">
                <a:solidFill>
                  <a:srgbClr val="FF0000"/>
                </a:solidFill>
                <a:latin typeface="Arial"/>
                <a:cs typeface="Arial"/>
              </a:rPr>
              <a:t>le</a:t>
            </a:r>
            <a:r>
              <a:rPr sz="1200" spc="-10" dirty="0">
                <a:solidFill>
                  <a:srgbClr val="FF0000"/>
                </a:solidFill>
                <a:latin typeface="Arial"/>
                <a:cs typeface="Arial"/>
              </a:rPr>
              <a:t> </a:t>
            </a:r>
            <a:r>
              <a:rPr sz="1200" dirty="0">
                <a:solidFill>
                  <a:srgbClr val="FF0000"/>
                </a:solidFill>
                <a:latin typeface="Arial"/>
                <a:cs typeface="Arial"/>
              </a:rPr>
              <a:t>seul</a:t>
            </a:r>
            <a:r>
              <a:rPr sz="1200" spc="-15" dirty="0">
                <a:solidFill>
                  <a:srgbClr val="FF0000"/>
                </a:solidFill>
                <a:latin typeface="Arial"/>
                <a:cs typeface="Arial"/>
              </a:rPr>
              <a:t> </a:t>
            </a:r>
            <a:r>
              <a:rPr sz="1200" dirty="0">
                <a:solidFill>
                  <a:srgbClr val="FF0000"/>
                </a:solidFill>
                <a:latin typeface="Arial"/>
                <a:cs typeface="Arial"/>
              </a:rPr>
              <a:t>transport</a:t>
            </a:r>
            <a:r>
              <a:rPr sz="1200" spc="-30" dirty="0">
                <a:solidFill>
                  <a:srgbClr val="FF0000"/>
                </a:solidFill>
                <a:latin typeface="Arial"/>
                <a:cs typeface="Arial"/>
              </a:rPr>
              <a:t> </a:t>
            </a:r>
            <a:r>
              <a:rPr sz="1200" spc="-5" dirty="0">
                <a:solidFill>
                  <a:srgbClr val="FF0000"/>
                </a:solidFill>
                <a:latin typeface="Arial"/>
                <a:cs typeface="Arial"/>
              </a:rPr>
              <a:t>d’un</a:t>
            </a:r>
            <a:r>
              <a:rPr sz="1200" spc="-30" dirty="0">
                <a:solidFill>
                  <a:srgbClr val="FF0000"/>
                </a:solidFill>
                <a:latin typeface="Arial"/>
                <a:cs typeface="Arial"/>
              </a:rPr>
              <a:t> </a:t>
            </a:r>
            <a:r>
              <a:rPr sz="1200" spc="-5" dirty="0">
                <a:solidFill>
                  <a:srgbClr val="FF0000"/>
                </a:solidFill>
                <a:latin typeface="Arial"/>
                <a:cs typeface="Arial"/>
              </a:rPr>
              <a:t>engin</a:t>
            </a:r>
            <a:r>
              <a:rPr sz="1200" spc="-20" dirty="0">
                <a:solidFill>
                  <a:srgbClr val="FF0000"/>
                </a:solidFill>
                <a:latin typeface="Arial"/>
                <a:cs typeface="Arial"/>
              </a:rPr>
              <a:t> </a:t>
            </a:r>
            <a:r>
              <a:rPr sz="1200" dirty="0">
                <a:solidFill>
                  <a:srgbClr val="FF0000"/>
                </a:solidFill>
                <a:latin typeface="Arial"/>
                <a:cs typeface="Arial"/>
              </a:rPr>
              <a:t>de</a:t>
            </a:r>
            <a:r>
              <a:rPr sz="1200" spc="-10" dirty="0">
                <a:solidFill>
                  <a:srgbClr val="FF0000"/>
                </a:solidFill>
                <a:latin typeface="Arial"/>
                <a:cs typeface="Arial"/>
              </a:rPr>
              <a:t> </a:t>
            </a:r>
            <a:r>
              <a:rPr sz="1200" spc="-5" dirty="0">
                <a:solidFill>
                  <a:srgbClr val="FF0000"/>
                </a:solidFill>
                <a:latin typeface="Arial"/>
                <a:cs typeface="Arial"/>
              </a:rPr>
              <a:t>génie</a:t>
            </a:r>
            <a:r>
              <a:rPr sz="1200" spc="-35" dirty="0">
                <a:solidFill>
                  <a:srgbClr val="FF0000"/>
                </a:solidFill>
                <a:latin typeface="Arial"/>
                <a:cs typeface="Arial"/>
              </a:rPr>
              <a:t> </a:t>
            </a:r>
            <a:r>
              <a:rPr sz="1200" spc="-5" dirty="0">
                <a:solidFill>
                  <a:srgbClr val="FF0000"/>
                </a:solidFill>
                <a:latin typeface="Arial"/>
                <a:cs typeface="Arial"/>
              </a:rPr>
              <a:t>civil.</a:t>
            </a:r>
            <a:endParaRPr sz="1200">
              <a:latin typeface="Arial"/>
              <a:cs typeface="Arial"/>
            </a:endParaRPr>
          </a:p>
        </p:txBody>
      </p:sp>
      <p:pic>
        <p:nvPicPr>
          <p:cNvPr id="15" name="object 15"/>
          <p:cNvPicPr/>
          <p:nvPr/>
        </p:nvPicPr>
        <p:blipFill>
          <a:blip r:embed="rId8" cstate="print"/>
          <a:stretch>
            <a:fillRect/>
          </a:stretch>
        </p:blipFill>
        <p:spPr>
          <a:xfrm>
            <a:off x="6443471" y="2220467"/>
            <a:ext cx="1801368" cy="1830323"/>
          </a:xfrm>
          <a:prstGeom prst="rect">
            <a:avLst/>
          </a:prstGeom>
        </p:spPr>
      </p:pic>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07467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35" dirty="0">
                <a:solidFill>
                  <a:srgbClr val="ED0000"/>
                </a:solidFill>
              </a:rPr>
              <a:t> </a:t>
            </a:r>
            <a:r>
              <a:rPr sz="2400" dirty="0">
                <a:solidFill>
                  <a:srgbClr val="ED0000"/>
                </a:solidFill>
              </a:rPr>
              <a:t>véhicule</a:t>
            </a:r>
            <a:r>
              <a:rPr sz="2400" spc="-20" dirty="0">
                <a:solidFill>
                  <a:srgbClr val="ED0000"/>
                </a:solidFill>
              </a:rPr>
              <a:t> </a:t>
            </a:r>
            <a:r>
              <a:rPr sz="2400" spc="-5" dirty="0">
                <a:solidFill>
                  <a:srgbClr val="ED0000"/>
                </a:solidFill>
              </a:rPr>
              <a:t>exceptionnel</a:t>
            </a:r>
            <a:endParaRPr sz="2400"/>
          </a:p>
        </p:txBody>
      </p:sp>
      <p:sp>
        <p:nvSpPr>
          <p:cNvPr id="3" name="object 3"/>
          <p:cNvSpPr txBox="1"/>
          <p:nvPr/>
        </p:nvSpPr>
        <p:spPr>
          <a:xfrm>
            <a:off x="546303" y="872489"/>
            <a:ext cx="858519" cy="239395"/>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Calibri"/>
                <a:cs typeface="Calibri"/>
              </a:rPr>
              <a:t>C</a:t>
            </a:r>
            <a:r>
              <a:rPr sz="1400" b="1" u="sng" spc="-10" dirty="0">
                <a:uFill>
                  <a:solidFill>
                    <a:srgbClr val="000000"/>
                  </a:solidFill>
                </a:uFill>
                <a:latin typeface="Calibri"/>
                <a:cs typeface="Calibri"/>
              </a:rPr>
              <a:t>at</a:t>
            </a:r>
            <a:r>
              <a:rPr sz="1400" b="1" u="sng" spc="-5" dirty="0">
                <a:uFill>
                  <a:solidFill>
                    <a:srgbClr val="000000"/>
                  </a:solidFill>
                </a:uFill>
                <a:latin typeface="Calibri"/>
                <a:cs typeface="Calibri"/>
              </a:rPr>
              <a:t>é</a:t>
            </a:r>
            <a:r>
              <a:rPr sz="1400" b="1" u="sng" spc="-20" dirty="0">
                <a:uFill>
                  <a:solidFill>
                    <a:srgbClr val="000000"/>
                  </a:solidFill>
                </a:uFill>
                <a:latin typeface="Calibri"/>
                <a:cs typeface="Calibri"/>
              </a:rPr>
              <a:t>g</a:t>
            </a:r>
            <a:r>
              <a:rPr sz="1400" b="1" u="sng" dirty="0">
                <a:uFill>
                  <a:solidFill>
                    <a:srgbClr val="000000"/>
                  </a:solidFill>
                </a:uFill>
                <a:latin typeface="Calibri"/>
                <a:cs typeface="Calibri"/>
              </a:rPr>
              <a:t>o</a:t>
            </a:r>
            <a:r>
              <a:rPr sz="1400" b="1" u="sng" spc="-10" dirty="0">
                <a:uFill>
                  <a:solidFill>
                    <a:srgbClr val="000000"/>
                  </a:solidFill>
                </a:uFill>
                <a:latin typeface="Calibri"/>
                <a:cs typeface="Calibri"/>
              </a:rPr>
              <a:t>r</a:t>
            </a:r>
            <a:r>
              <a:rPr sz="1400" b="1" u="sng" dirty="0">
                <a:uFill>
                  <a:solidFill>
                    <a:srgbClr val="000000"/>
                  </a:solidFill>
                </a:uFill>
                <a:latin typeface="Calibri"/>
                <a:cs typeface="Calibri"/>
              </a:rPr>
              <a:t>ie</a:t>
            </a:r>
            <a:r>
              <a:rPr sz="1400" b="1" u="sng" spc="-35" dirty="0">
                <a:uFill>
                  <a:solidFill>
                    <a:srgbClr val="000000"/>
                  </a:solidFill>
                </a:uFill>
                <a:latin typeface="Calibri"/>
                <a:cs typeface="Calibri"/>
              </a:rPr>
              <a:t> </a:t>
            </a:r>
            <a:r>
              <a:rPr sz="1400" b="1" u="sng" dirty="0">
                <a:uFill>
                  <a:solidFill>
                    <a:srgbClr val="000000"/>
                  </a:solidFill>
                </a:uFill>
                <a:latin typeface="Calibri"/>
                <a:cs typeface="Calibri"/>
              </a:rPr>
              <a:t>2</a:t>
            </a:r>
            <a:endParaRPr sz="1400">
              <a:latin typeface="Calibri"/>
              <a:cs typeface="Calibri"/>
            </a:endParaRPr>
          </a:p>
        </p:txBody>
      </p:sp>
      <p:pic>
        <p:nvPicPr>
          <p:cNvPr id="4" name="object 4"/>
          <p:cNvPicPr/>
          <p:nvPr/>
        </p:nvPicPr>
        <p:blipFill>
          <a:blip r:embed="rId2" cstate="print"/>
          <a:stretch>
            <a:fillRect/>
          </a:stretch>
        </p:blipFill>
        <p:spPr>
          <a:xfrm>
            <a:off x="467868" y="1328927"/>
            <a:ext cx="3918204" cy="1071372"/>
          </a:xfrm>
          <a:prstGeom prst="rect">
            <a:avLst/>
          </a:prstGeom>
        </p:spPr>
      </p:pic>
      <p:pic>
        <p:nvPicPr>
          <p:cNvPr id="5" name="object 5"/>
          <p:cNvPicPr/>
          <p:nvPr/>
        </p:nvPicPr>
        <p:blipFill>
          <a:blip r:embed="rId3" cstate="print"/>
          <a:stretch>
            <a:fillRect/>
          </a:stretch>
        </p:blipFill>
        <p:spPr>
          <a:xfrm>
            <a:off x="440436" y="3513963"/>
            <a:ext cx="3974591" cy="1096137"/>
          </a:xfrm>
          <a:prstGeom prst="rect">
            <a:avLst/>
          </a:prstGeom>
        </p:spPr>
      </p:pic>
      <p:pic>
        <p:nvPicPr>
          <p:cNvPr id="8" name="object 8"/>
          <p:cNvPicPr/>
          <p:nvPr/>
        </p:nvPicPr>
        <p:blipFill>
          <a:blip r:embed="rId4" cstate="print"/>
          <a:stretch>
            <a:fillRect/>
          </a:stretch>
        </p:blipFill>
        <p:spPr>
          <a:xfrm>
            <a:off x="5727191" y="3608832"/>
            <a:ext cx="768096" cy="879347"/>
          </a:xfrm>
          <a:prstGeom prst="rect">
            <a:avLst/>
          </a:prstGeom>
        </p:spPr>
      </p:pic>
      <p:pic>
        <p:nvPicPr>
          <p:cNvPr id="9" name="object 9"/>
          <p:cNvPicPr/>
          <p:nvPr/>
        </p:nvPicPr>
        <p:blipFill>
          <a:blip r:embed="rId5" cstate="print"/>
          <a:stretch>
            <a:fillRect/>
          </a:stretch>
        </p:blipFill>
        <p:spPr>
          <a:xfrm>
            <a:off x="7525511" y="3573779"/>
            <a:ext cx="405383" cy="847344"/>
          </a:xfrm>
          <a:prstGeom prst="rect">
            <a:avLst/>
          </a:prstGeom>
        </p:spPr>
      </p:pic>
      <p:sp>
        <p:nvSpPr>
          <p:cNvPr id="10" name="object 10"/>
          <p:cNvSpPr txBox="1"/>
          <p:nvPr/>
        </p:nvSpPr>
        <p:spPr>
          <a:xfrm>
            <a:off x="4724400" y="4672584"/>
            <a:ext cx="3910456" cy="1505540"/>
          </a:xfrm>
          <a:prstGeom prst="rect">
            <a:avLst/>
          </a:prstGeom>
        </p:spPr>
        <p:txBody>
          <a:bodyPr vert="horz" wrap="square" lIns="0" tIns="12700" rIns="0" bIns="0" rtlCol="0">
            <a:spAutoFit/>
          </a:bodyPr>
          <a:lstStyle/>
          <a:p>
            <a:pPr marL="12700">
              <a:lnSpc>
                <a:spcPct val="100000"/>
              </a:lnSpc>
              <a:spcBef>
                <a:spcPts val="100"/>
              </a:spcBef>
            </a:pPr>
            <a:r>
              <a:rPr sz="1100" b="1" u="sng" spc="-5" dirty="0">
                <a:solidFill>
                  <a:srgbClr val="EC7C30"/>
                </a:solidFill>
                <a:uFill>
                  <a:solidFill>
                    <a:srgbClr val="EC7C30"/>
                  </a:solidFill>
                </a:uFill>
                <a:latin typeface="Calibri"/>
                <a:cs typeface="Calibri"/>
              </a:rPr>
              <a:t>Conditions supplémentaires</a:t>
            </a:r>
            <a:r>
              <a:rPr sz="1100" b="1" u="sng" spc="-25" dirty="0">
                <a:solidFill>
                  <a:srgbClr val="EC7C30"/>
                </a:solidFill>
                <a:uFill>
                  <a:solidFill>
                    <a:srgbClr val="EC7C30"/>
                  </a:solidFill>
                </a:uFill>
                <a:latin typeface="Calibri"/>
                <a:cs typeface="Calibri"/>
              </a:rPr>
              <a:t> </a:t>
            </a:r>
            <a:r>
              <a:rPr sz="1100" b="1" u="sng" spc="-5" dirty="0" err="1">
                <a:solidFill>
                  <a:srgbClr val="EC7C30"/>
                </a:solidFill>
                <a:uFill>
                  <a:solidFill>
                    <a:srgbClr val="EC7C30"/>
                  </a:solidFill>
                </a:uFill>
                <a:latin typeface="Calibri"/>
                <a:cs typeface="Calibri"/>
              </a:rPr>
              <a:t>exigées</a:t>
            </a:r>
            <a:r>
              <a:rPr sz="1100" b="1" u="sng" spc="-5" dirty="0">
                <a:solidFill>
                  <a:srgbClr val="EC7C30"/>
                </a:solidFill>
                <a:uFill>
                  <a:solidFill>
                    <a:srgbClr val="EC7C30"/>
                  </a:solidFill>
                </a:uFill>
                <a:latin typeface="Calibri"/>
                <a:cs typeface="Calibri"/>
              </a:rPr>
              <a:t> </a:t>
            </a:r>
            <a:r>
              <a:rPr sz="1100" b="1" u="sng" dirty="0">
                <a:solidFill>
                  <a:srgbClr val="EC7C30"/>
                </a:solidFill>
                <a:uFill>
                  <a:solidFill>
                    <a:srgbClr val="EC7C30"/>
                  </a:solidFill>
                </a:uFill>
                <a:latin typeface="Calibri"/>
                <a:cs typeface="Calibri"/>
              </a:rPr>
              <a:t>:</a:t>
            </a:r>
            <a:endParaRPr sz="1100" dirty="0">
              <a:latin typeface="Calibri"/>
              <a:cs typeface="Calibri"/>
            </a:endParaRPr>
          </a:p>
          <a:p>
            <a:pPr>
              <a:lnSpc>
                <a:spcPct val="100000"/>
              </a:lnSpc>
              <a:spcBef>
                <a:spcPts val="20"/>
              </a:spcBef>
            </a:pPr>
            <a:endParaRPr sz="900" dirty="0">
              <a:latin typeface="Calibri"/>
              <a:cs typeface="Calibri"/>
            </a:endParaRPr>
          </a:p>
          <a:p>
            <a:pPr marL="355600" marR="5080" indent="-343535" algn="just">
              <a:lnSpc>
                <a:spcPct val="100000"/>
              </a:lnSpc>
              <a:tabLst>
                <a:tab pos="355600" algn="l"/>
              </a:tabLst>
            </a:pPr>
            <a:r>
              <a:rPr sz="1100" dirty="0">
                <a:latin typeface="Calibri"/>
                <a:cs typeface="Calibri"/>
              </a:rPr>
              <a:t>̶	</a:t>
            </a:r>
            <a:r>
              <a:rPr sz="1100" spc="-5" dirty="0">
                <a:latin typeface="Calibri"/>
                <a:cs typeface="Calibri"/>
              </a:rPr>
              <a:t>Sans</a:t>
            </a:r>
            <a:r>
              <a:rPr sz="1100" spc="-10" dirty="0">
                <a:latin typeface="Calibri"/>
                <a:cs typeface="Calibri"/>
              </a:rPr>
              <a:t> </a:t>
            </a:r>
            <a:r>
              <a:rPr lang="fr-FR" sz="1100" dirty="0">
                <a:latin typeface="Calibri"/>
                <a:cs typeface="Calibri"/>
              </a:rPr>
              <a:t>itinéraire</a:t>
            </a:r>
            <a:r>
              <a:rPr sz="1100" spc="-25" dirty="0">
                <a:latin typeface="Calibri"/>
                <a:cs typeface="Calibri"/>
              </a:rPr>
              <a:t> </a:t>
            </a:r>
            <a:r>
              <a:rPr lang="fr-FR" sz="1100" dirty="0">
                <a:latin typeface="Calibri"/>
                <a:cs typeface="Calibri"/>
              </a:rPr>
              <a:t>mais</a:t>
            </a:r>
            <a:r>
              <a:rPr sz="1100" spc="-25" dirty="0">
                <a:latin typeface="Calibri"/>
                <a:cs typeface="Calibri"/>
              </a:rPr>
              <a:t> </a:t>
            </a:r>
            <a:r>
              <a:rPr sz="1100" spc="-5" dirty="0">
                <a:latin typeface="Calibri"/>
                <a:cs typeface="Calibri"/>
              </a:rPr>
              <a:t>obligation</a:t>
            </a:r>
            <a:r>
              <a:rPr sz="1100" spc="-55" dirty="0">
                <a:latin typeface="Calibri"/>
                <a:cs typeface="Calibri"/>
              </a:rPr>
              <a:t> </a:t>
            </a:r>
            <a:r>
              <a:rPr lang="fr-FR" sz="1100" dirty="0">
                <a:latin typeface="Calibri"/>
                <a:cs typeface="Calibri"/>
              </a:rPr>
              <a:t>d’effectuer</a:t>
            </a:r>
            <a:r>
              <a:rPr sz="1100" spc="-10" dirty="0">
                <a:latin typeface="Calibri"/>
                <a:cs typeface="Calibri"/>
              </a:rPr>
              <a:t> </a:t>
            </a:r>
            <a:r>
              <a:rPr sz="1100" dirty="0">
                <a:latin typeface="Calibri"/>
                <a:cs typeface="Calibri"/>
              </a:rPr>
              <a:t>au</a:t>
            </a:r>
            <a:r>
              <a:rPr sz="1100" spc="-15" dirty="0">
                <a:latin typeface="Calibri"/>
                <a:cs typeface="Calibri"/>
              </a:rPr>
              <a:t> </a:t>
            </a:r>
            <a:r>
              <a:rPr lang="fr-FR" sz="1100" dirty="0">
                <a:latin typeface="Calibri"/>
                <a:cs typeface="Calibri"/>
              </a:rPr>
              <a:t>préalable</a:t>
            </a:r>
            <a:r>
              <a:rPr sz="1100" spc="-10" dirty="0">
                <a:latin typeface="Calibri"/>
                <a:cs typeface="Calibri"/>
              </a:rPr>
              <a:t> </a:t>
            </a:r>
            <a:r>
              <a:rPr lang="fr-FR" sz="1100" spc="-5" dirty="0">
                <a:latin typeface="Calibri"/>
                <a:cs typeface="Calibri"/>
              </a:rPr>
              <a:t>une</a:t>
            </a:r>
            <a:r>
              <a:rPr sz="1100" spc="-5" dirty="0">
                <a:latin typeface="Calibri"/>
                <a:cs typeface="Calibri"/>
              </a:rPr>
              <a:t> </a:t>
            </a:r>
            <a:r>
              <a:rPr sz="1100" spc="-229" dirty="0">
                <a:latin typeface="Calibri"/>
                <a:cs typeface="Calibri"/>
              </a:rPr>
              <a:t> </a:t>
            </a:r>
            <a:r>
              <a:rPr sz="1100" dirty="0">
                <a:latin typeface="Calibri"/>
                <a:cs typeface="Calibri"/>
              </a:rPr>
              <a:t>reconnaissance</a:t>
            </a:r>
            <a:r>
              <a:rPr sz="1100" spc="-35" dirty="0">
                <a:latin typeface="Calibri"/>
                <a:cs typeface="Calibri"/>
              </a:rPr>
              <a:t> </a:t>
            </a:r>
            <a:r>
              <a:rPr sz="1100" spc="-5" dirty="0">
                <a:latin typeface="Calibri"/>
                <a:cs typeface="Calibri"/>
              </a:rPr>
              <a:t>du</a:t>
            </a:r>
            <a:r>
              <a:rPr sz="1100" spc="-15" dirty="0">
                <a:latin typeface="Calibri"/>
                <a:cs typeface="Calibri"/>
              </a:rPr>
              <a:t> </a:t>
            </a:r>
            <a:r>
              <a:rPr lang="fr-FR" sz="1100" dirty="0">
                <a:latin typeface="Calibri"/>
                <a:cs typeface="Calibri"/>
              </a:rPr>
              <a:t>trajet</a:t>
            </a:r>
            <a:r>
              <a:rPr sz="1100" spc="-25" dirty="0">
                <a:latin typeface="Calibri"/>
                <a:cs typeface="Calibri"/>
              </a:rPr>
              <a:t> </a:t>
            </a:r>
            <a:r>
              <a:rPr sz="1100" dirty="0">
                <a:latin typeface="Calibri"/>
                <a:cs typeface="Calibri"/>
              </a:rPr>
              <a:t>à </a:t>
            </a:r>
            <a:r>
              <a:rPr lang="fr-FR" sz="1100" dirty="0">
                <a:latin typeface="Calibri"/>
                <a:cs typeface="Calibri"/>
              </a:rPr>
              <a:t>emprunter</a:t>
            </a:r>
            <a:r>
              <a:rPr sz="1100" spc="-20" dirty="0">
                <a:latin typeface="Calibri"/>
                <a:cs typeface="Calibri"/>
              </a:rPr>
              <a:t> </a:t>
            </a:r>
            <a:r>
              <a:rPr sz="1100" dirty="0">
                <a:latin typeface="Calibri"/>
                <a:cs typeface="Calibri"/>
              </a:rPr>
              <a:t>;</a:t>
            </a:r>
          </a:p>
          <a:p>
            <a:pPr marL="355600" marR="88900" indent="-343535" algn="just">
              <a:lnSpc>
                <a:spcPct val="100000"/>
              </a:lnSpc>
              <a:tabLst>
                <a:tab pos="355600" algn="l"/>
              </a:tabLst>
            </a:pPr>
            <a:r>
              <a:rPr sz="1100" dirty="0">
                <a:latin typeface="Calibri"/>
                <a:cs typeface="Calibri"/>
              </a:rPr>
              <a:t>̶	</a:t>
            </a:r>
            <a:r>
              <a:rPr lang="fr-FR" sz="1100" spc="-5" dirty="0">
                <a:latin typeface="Calibri"/>
                <a:cs typeface="Calibri"/>
              </a:rPr>
              <a:t>Accompagnement</a:t>
            </a:r>
            <a:r>
              <a:rPr sz="1100" spc="-45" dirty="0">
                <a:latin typeface="Calibri"/>
                <a:cs typeface="Calibri"/>
              </a:rPr>
              <a:t> </a:t>
            </a:r>
            <a:r>
              <a:rPr sz="1100" dirty="0">
                <a:latin typeface="Calibri"/>
                <a:cs typeface="Calibri"/>
              </a:rPr>
              <a:t>par</a:t>
            </a:r>
            <a:r>
              <a:rPr sz="1100" spc="5" dirty="0">
                <a:latin typeface="Calibri"/>
                <a:cs typeface="Calibri"/>
              </a:rPr>
              <a:t> </a:t>
            </a:r>
            <a:r>
              <a:rPr sz="1100" spc="-5" dirty="0">
                <a:latin typeface="Calibri"/>
                <a:cs typeface="Calibri"/>
              </a:rPr>
              <a:t>des </a:t>
            </a:r>
            <a:r>
              <a:rPr lang="fr-FR" sz="1100" dirty="0">
                <a:latin typeface="Calibri"/>
                <a:cs typeface="Calibri"/>
              </a:rPr>
              <a:t>voitures</a:t>
            </a:r>
            <a:r>
              <a:rPr sz="1100" spc="-30" dirty="0">
                <a:latin typeface="Calibri"/>
                <a:cs typeface="Calibri"/>
              </a:rPr>
              <a:t> </a:t>
            </a:r>
            <a:r>
              <a:rPr lang="fr-FR" sz="1100" dirty="0">
                <a:latin typeface="Calibri"/>
                <a:cs typeface="Calibri"/>
              </a:rPr>
              <a:t>pilote</a:t>
            </a:r>
            <a:r>
              <a:rPr lang="fr-FR" sz="1100" spc="-25" dirty="0">
                <a:latin typeface="Calibri"/>
                <a:cs typeface="Calibri"/>
              </a:rPr>
              <a:t> </a:t>
            </a:r>
            <a:r>
              <a:rPr lang="fr-FR" sz="1100" spc="-5" dirty="0">
                <a:latin typeface="Calibri"/>
                <a:cs typeface="Calibri"/>
              </a:rPr>
              <a:t>dans </a:t>
            </a:r>
            <a:r>
              <a:rPr lang="fr-FR" sz="1100" dirty="0">
                <a:latin typeface="Calibri"/>
                <a:cs typeface="Calibri"/>
              </a:rPr>
              <a:t>le</a:t>
            </a:r>
            <a:r>
              <a:rPr lang="fr-FR" sz="1100" spc="-5" dirty="0">
                <a:latin typeface="Calibri"/>
                <a:cs typeface="Calibri"/>
              </a:rPr>
              <a:t> </a:t>
            </a:r>
            <a:r>
              <a:rPr lang="fr-FR" sz="1100" dirty="0">
                <a:latin typeface="Calibri"/>
                <a:cs typeface="Calibri"/>
              </a:rPr>
              <a:t>cas</a:t>
            </a:r>
            <a:r>
              <a:rPr lang="fr-FR" sz="1100" spc="-10" dirty="0">
                <a:latin typeface="Calibri"/>
                <a:cs typeface="Calibri"/>
              </a:rPr>
              <a:t> </a:t>
            </a:r>
            <a:r>
              <a:rPr lang="fr-FR" sz="1100" spc="-5" dirty="0">
                <a:latin typeface="Calibri"/>
                <a:cs typeface="Calibri"/>
              </a:rPr>
              <a:t>d’un </a:t>
            </a:r>
            <a:r>
              <a:rPr lang="fr-FR" sz="1100" spc="-229" dirty="0">
                <a:latin typeface="Calibri"/>
                <a:cs typeface="Calibri"/>
              </a:rPr>
              <a:t> </a:t>
            </a:r>
            <a:r>
              <a:rPr lang="fr-FR" sz="1100" dirty="0">
                <a:latin typeface="Calibri"/>
                <a:cs typeface="Calibri"/>
              </a:rPr>
              <a:t>dépassement</a:t>
            </a:r>
            <a:r>
              <a:rPr lang="fr-FR" sz="1100" spc="-50" dirty="0">
                <a:latin typeface="Calibri"/>
                <a:cs typeface="Calibri"/>
              </a:rPr>
              <a:t> </a:t>
            </a:r>
            <a:r>
              <a:rPr lang="fr-FR" sz="1100" spc="-5" dirty="0">
                <a:latin typeface="Calibri"/>
                <a:cs typeface="Calibri"/>
              </a:rPr>
              <a:t>de</a:t>
            </a:r>
            <a:r>
              <a:rPr lang="fr-FR" sz="1100" spc="-15" dirty="0">
                <a:latin typeface="Calibri"/>
                <a:cs typeface="Calibri"/>
              </a:rPr>
              <a:t> </a:t>
            </a:r>
            <a:r>
              <a:rPr lang="fr-FR" sz="1100" dirty="0">
                <a:latin typeface="Calibri"/>
                <a:cs typeface="Calibri"/>
              </a:rPr>
              <a:t>la</a:t>
            </a:r>
            <a:r>
              <a:rPr lang="fr-FR" sz="1100" spc="-5" dirty="0">
                <a:latin typeface="Calibri"/>
                <a:cs typeface="Calibri"/>
              </a:rPr>
              <a:t> </a:t>
            </a:r>
            <a:r>
              <a:rPr lang="fr-FR" sz="1100" dirty="0">
                <a:latin typeface="Calibri"/>
                <a:cs typeface="Calibri"/>
              </a:rPr>
              <a:t>dimension</a:t>
            </a:r>
            <a:r>
              <a:rPr lang="fr-FR" sz="1100" spc="-45" dirty="0">
                <a:latin typeface="Calibri"/>
                <a:cs typeface="Calibri"/>
              </a:rPr>
              <a:t> </a:t>
            </a:r>
            <a:r>
              <a:rPr lang="fr-FR" sz="1100" dirty="0">
                <a:latin typeface="Calibri"/>
                <a:cs typeface="Calibri"/>
              </a:rPr>
              <a:t>en</a:t>
            </a:r>
            <a:r>
              <a:rPr lang="fr-FR" sz="1100" spc="-5" dirty="0">
                <a:latin typeface="Calibri"/>
                <a:cs typeface="Calibri"/>
              </a:rPr>
              <a:t> </a:t>
            </a:r>
            <a:r>
              <a:rPr lang="fr-FR" sz="1100" dirty="0">
                <a:latin typeface="Calibri"/>
                <a:cs typeface="Calibri"/>
              </a:rPr>
              <a:t>largeur</a:t>
            </a:r>
            <a:r>
              <a:rPr lang="fr-FR" sz="1100" spc="-20" dirty="0">
                <a:latin typeface="Calibri"/>
                <a:cs typeface="Calibri"/>
              </a:rPr>
              <a:t> </a:t>
            </a:r>
            <a:r>
              <a:rPr lang="fr-FR" sz="1100" dirty="0">
                <a:latin typeface="Calibri"/>
                <a:cs typeface="Calibri"/>
              </a:rPr>
              <a:t>ou</a:t>
            </a:r>
            <a:r>
              <a:rPr lang="fr-FR" sz="1100" spc="-20" dirty="0">
                <a:latin typeface="Calibri"/>
                <a:cs typeface="Calibri"/>
              </a:rPr>
              <a:t> </a:t>
            </a:r>
            <a:r>
              <a:rPr lang="fr-FR" sz="1100" dirty="0">
                <a:latin typeface="Calibri"/>
                <a:cs typeface="Calibri"/>
              </a:rPr>
              <a:t>en</a:t>
            </a:r>
            <a:r>
              <a:rPr lang="fr-FR" sz="1100" spc="-15" dirty="0">
                <a:latin typeface="Calibri"/>
                <a:cs typeface="Calibri"/>
              </a:rPr>
              <a:t> </a:t>
            </a:r>
            <a:r>
              <a:rPr lang="fr-FR" sz="1100" dirty="0">
                <a:latin typeface="Calibri"/>
                <a:cs typeface="Calibri"/>
              </a:rPr>
              <a:t>longueur</a:t>
            </a:r>
            <a:r>
              <a:rPr lang="fr-FR" sz="1100" spc="-35" dirty="0">
                <a:latin typeface="Calibri"/>
                <a:cs typeface="Calibri"/>
              </a:rPr>
              <a:t> </a:t>
            </a:r>
            <a:r>
              <a:rPr sz="1100" dirty="0">
                <a:latin typeface="Calibri"/>
                <a:cs typeface="Calibri"/>
              </a:rPr>
              <a:t>;</a:t>
            </a:r>
            <a:endParaRPr lang="fr-LU" sz="1100" dirty="0">
              <a:latin typeface="Calibri"/>
              <a:cs typeface="Calibri"/>
            </a:endParaRPr>
          </a:p>
          <a:p>
            <a:pPr marL="342900" lvl="0" indent="-342900" algn="just" fontAlgn="base">
              <a:spcBef>
                <a:spcPct val="0"/>
              </a:spcBef>
              <a:buFont typeface="Calibri" panose="020F0502020204030204" pitchFamily="34" charset="0"/>
              <a:buChar char="̶"/>
            </a:pPr>
            <a:r>
              <a:rPr lang="fr-FR" sz="1100" dirty="0">
                <a:solidFill>
                  <a:srgbClr val="000000"/>
                </a:solidFill>
              </a:rPr>
              <a:t>Accompagnement</a:t>
            </a:r>
            <a:r>
              <a:rPr lang="en-US" sz="1100" dirty="0">
                <a:solidFill>
                  <a:srgbClr val="000000"/>
                </a:solidFill>
              </a:rPr>
              <a:t> à </a:t>
            </a:r>
            <a:r>
              <a:rPr lang="fr-FR" sz="1100" dirty="0">
                <a:solidFill>
                  <a:srgbClr val="000000"/>
                </a:solidFill>
              </a:rPr>
              <a:t>l’arrière</a:t>
            </a:r>
            <a:r>
              <a:rPr lang="en-US" sz="1100" dirty="0">
                <a:solidFill>
                  <a:srgbClr val="000000"/>
                </a:solidFill>
              </a:rPr>
              <a:t> par </a:t>
            </a:r>
            <a:r>
              <a:rPr lang="fr-FR" sz="1100" dirty="0">
                <a:solidFill>
                  <a:srgbClr val="000000"/>
                </a:solidFill>
              </a:rPr>
              <a:t>une</a:t>
            </a:r>
            <a:r>
              <a:rPr lang="en-US" sz="1100" dirty="0">
                <a:solidFill>
                  <a:srgbClr val="000000"/>
                </a:solidFill>
              </a:rPr>
              <a:t> </a:t>
            </a:r>
            <a:r>
              <a:rPr lang="fr-FR" sz="1100" dirty="0">
                <a:solidFill>
                  <a:srgbClr val="000000"/>
                </a:solidFill>
              </a:rPr>
              <a:t>voiture</a:t>
            </a:r>
            <a:r>
              <a:rPr lang="en-US" sz="1100" dirty="0">
                <a:solidFill>
                  <a:srgbClr val="000000"/>
                </a:solidFill>
              </a:rPr>
              <a:t> </a:t>
            </a:r>
            <a:r>
              <a:rPr lang="fr-FR" sz="1100" dirty="0">
                <a:solidFill>
                  <a:srgbClr val="000000"/>
                </a:solidFill>
              </a:rPr>
              <a:t>pilote</a:t>
            </a:r>
            <a:r>
              <a:rPr lang="en-US" sz="1100" dirty="0">
                <a:solidFill>
                  <a:srgbClr val="000000"/>
                </a:solidFill>
              </a:rPr>
              <a:t> </a:t>
            </a:r>
            <a:r>
              <a:rPr lang="fr-FR" sz="1100" dirty="0">
                <a:solidFill>
                  <a:srgbClr val="000000"/>
                </a:solidFill>
              </a:rPr>
              <a:t>dans</a:t>
            </a:r>
            <a:r>
              <a:rPr lang="en-US" sz="1100" dirty="0">
                <a:solidFill>
                  <a:srgbClr val="000000"/>
                </a:solidFill>
              </a:rPr>
              <a:t> le </a:t>
            </a:r>
            <a:r>
              <a:rPr lang="fr-FR" sz="1100" dirty="0">
                <a:solidFill>
                  <a:srgbClr val="000000"/>
                </a:solidFill>
              </a:rPr>
              <a:t>cas</a:t>
            </a:r>
            <a:r>
              <a:rPr lang="en-US" sz="1100" dirty="0">
                <a:solidFill>
                  <a:srgbClr val="000000"/>
                </a:solidFill>
              </a:rPr>
              <a:t> d’un </a:t>
            </a:r>
            <a:r>
              <a:rPr lang="fr-FR" sz="1100" dirty="0">
                <a:solidFill>
                  <a:srgbClr val="000000"/>
                </a:solidFill>
              </a:rPr>
              <a:t>dépassement</a:t>
            </a:r>
            <a:r>
              <a:rPr lang="en-US" sz="1100" dirty="0">
                <a:solidFill>
                  <a:srgbClr val="000000"/>
                </a:solidFill>
              </a:rPr>
              <a:t> </a:t>
            </a:r>
            <a:r>
              <a:rPr lang="fr-FR" sz="1100" dirty="0">
                <a:solidFill>
                  <a:srgbClr val="000000"/>
                </a:solidFill>
              </a:rPr>
              <a:t>arrière</a:t>
            </a:r>
            <a:r>
              <a:rPr lang="en-US" sz="1100" dirty="0">
                <a:solidFill>
                  <a:srgbClr val="000000"/>
                </a:solidFill>
              </a:rPr>
              <a:t> du </a:t>
            </a:r>
            <a:r>
              <a:rPr lang="fr-FR" sz="1100" dirty="0">
                <a:solidFill>
                  <a:srgbClr val="000000"/>
                </a:solidFill>
              </a:rPr>
              <a:t>chargement</a:t>
            </a:r>
            <a:r>
              <a:rPr lang="en-US" sz="1100" dirty="0">
                <a:solidFill>
                  <a:srgbClr val="000000"/>
                </a:solidFill>
              </a:rPr>
              <a:t> de </a:t>
            </a:r>
            <a:r>
              <a:rPr lang="fr-FR" sz="1100" dirty="0">
                <a:solidFill>
                  <a:srgbClr val="000000"/>
                </a:solidFill>
              </a:rPr>
              <a:t>≥ 3,50 mètres ;</a:t>
            </a:r>
            <a:endParaRPr sz="1100" dirty="0">
              <a:latin typeface="Calibri"/>
              <a:cs typeface="Calibri"/>
            </a:endParaRPr>
          </a:p>
          <a:p>
            <a:pPr marL="12700" algn="just">
              <a:lnSpc>
                <a:spcPct val="100000"/>
              </a:lnSpc>
              <a:spcBef>
                <a:spcPts val="15"/>
              </a:spcBef>
              <a:tabLst>
                <a:tab pos="355600" algn="l"/>
              </a:tabLst>
            </a:pPr>
            <a:r>
              <a:rPr sz="1100" dirty="0">
                <a:latin typeface="Calibri"/>
                <a:cs typeface="Calibri"/>
              </a:rPr>
              <a:t>̶	Indication</a:t>
            </a:r>
            <a:r>
              <a:rPr sz="1100" spc="-50" dirty="0">
                <a:latin typeface="Calibri"/>
                <a:cs typeface="Calibri"/>
              </a:rPr>
              <a:t> </a:t>
            </a:r>
            <a:r>
              <a:rPr sz="1100" spc="-5" dirty="0">
                <a:latin typeface="Calibri"/>
                <a:cs typeface="Calibri"/>
              </a:rPr>
              <a:t>de</a:t>
            </a:r>
            <a:r>
              <a:rPr sz="1100" spc="-20" dirty="0">
                <a:latin typeface="Calibri"/>
                <a:cs typeface="Calibri"/>
              </a:rPr>
              <a:t> </a:t>
            </a:r>
            <a:r>
              <a:rPr sz="1100" dirty="0">
                <a:latin typeface="Calibri"/>
                <a:cs typeface="Calibri"/>
              </a:rPr>
              <a:t>la</a:t>
            </a:r>
            <a:r>
              <a:rPr sz="1100" spc="-10" dirty="0">
                <a:latin typeface="Calibri"/>
                <a:cs typeface="Calibri"/>
              </a:rPr>
              <a:t> </a:t>
            </a:r>
            <a:r>
              <a:rPr sz="1100" dirty="0">
                <a:latin typeface="Calibri"/>
                <a:cs typeface="Calibri"/>
              </a:rPr>
              <a:t>nature</a:t>
            </a:r>
            <a:r>
              <a:rPr sz="1100" spc="-25" dirty="0">
                <a:latin typeface="Calibri"/>
                <a:cs typeface="Calibri"/>
              </a:rPr>
              <a:t> </a:t>
            </a:r>
            <a:r>
              <a:rPr sz="1100" dirty="0">
                <a:latin typeface="Calibri"/>
                <a:cs typeface="Calibri"/>
              </a:rPr>
              <a:t>indivisible</a:t>
            </a:r>
            <a:r>
              <a:rPr sz="1100" spc="-30" dirty="0">
                <a:latin typeface="Calibri"/>
                <a:cs typeface="Calibri"/>
              </a:rPr>
              <a:t> </a:t>
            </a:r>
            <a:r>
              <a:rPr sz="1100" spc="-5" dirty="0">
                <a:latin typeface="Calibri"/>
                <a:cs typeface="Calibri"/>
              </a:rPr>
              <a:t>du</a:t>
            </a:r>
            <a:r>
              <a:rPr sz="1100" spc="-15" dirty="0">
                <a:latin typeface="Calibri"/>
                <a:cs typeface="Calibri"/>
              </a:rPr>
              <a:t> </a:t>
            </a:r>
            <a:r>
              <a:rPr lang="fr-FR" sz="1100" dirty="0">
                <a:latin typeface="Calibri"/>
                <a:cs typeface="Calibri"/>
              </a:rPr>
              <a:t>chargement</a:t>
            </a:r>
            <a:r>
              <a:rPr sz="1100" dirty="0">
                <a:latin typeface="Calibri"/>
                <a:cs typeface="Calibri"/>
              </a:rPr>
              <a:t>.</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38</a:t>
            </a:fld>
            <a:endParaRPr dirty="0"/>
          </a:p>
        </p:txBody>
      </p:sp>
      <p:sp>
        <p:nvSpPr>
          <p:cNvPr id="11" name="object 11"/>
          <p:cNvSpPr txBox="1"/>
          <p:nvPr/>
        </p:nvSpPr>
        <p:spPr>
          <a:xfrm>
            <a:off x="707847" y="2481198"/>
            <a:ext cx="5090795"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FF0000"/>
                </a:solidFill>
                <a:latin typeface="Arial"/>
                <a:cs typeface="Arial"/>
              </a:rPr>
              <a:t>Le train routier non conforme aux prescriptions du </a:t>
            </a:r>
            <a:r>
              <a:rPr sz="1200" dirty="0">
                <a:solidFill>
                  <a:srgbClr val="FF0000"/>
                </a:solidFill>
                <a:latin typeface="Arial"/>
                <a:cs typeface="Arial"/>
              </a:rPr>
              <a:t>Code </a:t>
            </a:r>
            <a:r>
              <a:rPr sz="1200" spc="-5" dirty="0">
                <a:solidFill>
                  <a:srgbClr val="FF0000"/>
                </a:solidFill>
                <a:latin typeface="Arial"/>
                <a:cs typeface="Arial"/>
              </a:rPr>
              <a:t>de la route ne peut </a:t>
            </a:r>
            <a:r>
              <a:rPr sz="1200" spc="-320" dirty="0">
                <a:solidFill>
                  <a:srgbClr val="FF0000"/>
                </a:solidFill>
                <a:latin typeface="Arial"/>
                <a:cs typeface="Arial"/>
              </a:rPr>
              <a:t> </a:t>
            </a:r>
            <a:r>
              <a:rPr sz="1200" dirty="0">
                <a:solidFill>
                  <a:srgbClr val="FF0000"/>
                </a:solidFill>
                <a:latin typeface="Arial"/>
                <a:cs typeface="Arial"/>
              </a:rPr>
              <a:t>être</a:t>
            </a:r>
            <a:r>
              <a:rPr sz="1200" spc="-15" dirty="0">
                <a:solidFill>
                  <a:srgbClr val="FF0000"/>
                </a:solidFill>
                <a:latin typeface="Arial"/>
                <a:cs typeface="Arial"/>
              </a:rPr>
              <a:t> </a:t>
            </a:r>
            <a:r>
              <a:rPr sz="1200" spc="-5" dirty="0">
                <a:solidFill>
                  <a:srgbClr val="FF0000"/>
                </a:solidFill>
                <a:latin typeface="Arial"/>
                <a:cs typeface="Arial"/>
              </a:rPr>
              <a:t>utilisé</a:t>
            </a:r>
            <a:r>
              <a:rPr sz="1200" spc="-20" dirty="0">
                <a:solidFill>
                  <a:srgbClr val="FF0000"/>
                </a:solidFill>
                <a:latin typeface="Arial"/>
                <a:cs typeface="Arial"/>
              </a:rPr>
              <a:t> </a:t>
            </a:r>
            <a:r>
              <a:rPr sz="1200" spc="-5" dirty="0">
                <a:solidFill>
                  <a:srgbClr val="FF0000"/>
                </a:solidFill>
                <a:latin typeface="Arial"/>
                <a:cs typeface="Arial"/>
              </a:rPr>
              <a:t>que</a:t>
            </a:r>
            <a:r>
              <a:rPr sz="1200" spc="-10" dirty="0">
                <a:solidFill>
                  <a:srgbClr val="FF0000"/>
                </a:solidFill>
                <a:latin typeface="Arial"/>
                <a:cs typeface="Arial"/>
              </a:rPr>
              <a:t> </a:t>
            </a:r>
            <a:r>
              <a:rPr sz="1200" dirty="0">
                <a:solidFill>
                  <a:srgbClr val="FF0000"/>
                </a:solidFill>
                <a:latin typeface="Arial"/>
                <a:cs typeface="Arial"/>
              </a:rPr>
              <a:t>pour</a:t>
            </a:r>
            <a:r>
              <a:rPr sz="1200" spc="-25" dirty="0">
                <a:solidFill>
                  <a:srgbClr val="FF0000"/>
                </a:solidFill>
                <a:latin typeface="Arial"/>
                <a:cs typeface="Arial"/>
              </a:rPr>
              <a:t> </a:t>
            </a:r>
            <a:r>
              <a:rPr sz="1200" spc="-5" dirty="0">
                <a:solidFill>
                  <a:srgbClr val="FF0000"/>
                </a:solidFill>
                <a:latin typeface="Arial"/>
                <a:cs typeface="Arial"/>
              </a:rPr>
              <a:t>le</a:t>
            </a:r>
            <a:r>
              <a:rPr sz="1200" spc="-10" dirty="0">
                <a:solidFill>
                  <a:srgbClr val="FF0000"/>
                </a:solidFill>
                <a:latin typeface="Arial"/>
                <a:cs typeface="Arial"/>
              </a:rPr>
              <a:t> </a:t>
            </a:r>
            <a:r>
              <a:rPr sz="1200" dirty="0">
                <a:solidFill>
                  <a:srgbClr val="FF0000"/>
                </a:solidFill>
                <a:latin typeface="Arial"/>
                <a:cs typeface="Arial"/>
              </a:rPr>
              <a:t>seul</a:t>
            </a:r>
            <a:r>
              <a:rPr sz="1200" spc="-15" dirty="0">
                <a:solidFill>
                  <a:srgbClr val="FF0000"/>
                </a:solidFill>
                <a:latin typeface="Arial"/>
                <a:cs typeface="Arial"/>
              </a:rPr>
              <a:t> </a:t>
            </a:r>
            <a:r>
              <a:rPr sz="1200" dirty="0">
                <a:solidFill>
                  <a:srgbClr val="FF0000"/>
                </a:solidFill>
                <a:latin typeface="Arial"/>
                <a:cs typeface="Arial"/>
              </a:rPr>
              <a:t>transport</a:t>
            </a:r>
            <a:r>
              <a:rPr sz="1200" spc="-30" dirty="0">
                <a:solidFill>
                  <a:srgbClr val="FF0000"/>
                </a:solidFill>
                <a:latin typeface="Arial"/>
                <a:cs typeface="Arial"/>
              </a:rPr>
              <a:t> </a:t>
            </a:r>
            <a:r>
              <a:rPr sz="1200" spc="-5" dirty="0">
                <a:solidFill>
                  <a:srgbClr val="FF0000"/>
                </a:solidFill>
                <a:latin typeface="Arial"/>
                <a:cs typeface="Arial"/>
              </a:rPr>
              <a:t>d’un</a:t>
            </a:r>
            <a:r>
              <a:rPr sz="1200" spc="-30" dirty="0">
                <a:solidFill>
                  <a:srgbClr val="FF0000"/>
                </a:solidFill>
                <a:latin typeface="Arial"/>
                <a:cs typeface="Arial"/>
              </a:rPr>
              <a:t> </a:t>
            </a:r>
            <a:r>
              <a:rPr sz="1200" spc="-5" dirty="0">
                <a:solidFill>
                  <a:srgbClr val="FF0000"/>
                </a:solidFill>
                <a:latin typeface="Arial"/>
                <a:cs typeface="Arial"/>
              </a:rPr>
              <a:t>engin</a:t>
            </a:r>
            <a:r>
              <a:rPr sz="1200" spc="-20" dirty="0">
                <a:solidFill>
                  <a:srgbClr val="FF0000"/>
                </a:solidFill>
                <a:latin typeface="Arial"/>
                <a:cs typeface="Arial"/>
              </a:rPr>
              <a:t> </a:t>
            </a:r>
            <a:r>
              <a:rPr sz="1200" dirty="0">
                <a:solidFill>
                  <a:srgbClr val="FF0000"/>
                </a:solidFill>
                <a:latin typeface="Arial"/>
                <a:cs typeface="Arial"/>
              </a:rPr>
              <a:t>de</a:t>
            </a:r>
            <a:r>
              <a:rPr sz="1200" spc="-10" dirty="0">
                <a:solidFill>
                  <a:srgbClr val="FF0000"/>
                </a:solidFill>
                <a:latin typeface="Arial"/>
                <a:cs typeface="Arial"/>
              </a:rPr>
              <a:t> </a:t>
            </a:r>
            <a:r>
              <a:rPr sz="1200" spc="-5" dirty="0">
                <a:solidFill>
                  <a:srgbClr val="FF0000"/>
                </a:solidFill>
                <a:latin typeface="Arial"/>
                <a:cs typeface="Arial"/>
              </a:rPr>
              <a:t>génie</a:t>
            </a:r>
            <a:r>
              <a:rPr sz="1200" spc="-35" dirty="0">
                <a:solidFill>
                  <a:srgbClr val="FF0000"/>
                </a:solidFill>
                <a:latin typeface="Arial"/>
                <a:cs typeface="Arial"/>
              </a:rPr>
              <a:t> </a:t>
            </a:r>
            <a:r>
              <a:rPr sz="1200" spc="-5" dirty="0">
                <a:solidFill>
                  <a:srgbClr val="FF0000"/>
                </a:solidFill>
                <a:latin typeface="Arial"/>
                <a:cs typeface="Arial"/>
              </a:rPr>
              <a:t>civil.</a:t>
            </a:r>
            <a:endParaRPr sz="1200" dirty="0">
              <a:latin typeface="Arial"/>
              <a:cs typeface="Arial"/>
            </a:endParaRPr>
          </a:p>
        </p:txBody>
      </p:sp>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436" y="4833653"/>
            <a:ext cx="4064483" cy="1344471"/>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0494" y="1579375"/>
            <a:ext cx="1569044" cy="184505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7865" y="86614"/>
            <a:ext cx="564451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ED0000"/>
                </a:solidFill>
              </a:rPr>
              <a:t>Exceptions</a:t>
            </a:r>
            <a:r>
              <a:rPr sz="1600" spc="5" dirty="0">
                <a:solidFill>
                  <a:srgbClr val="ED0000"/>
                </a:solidFill>
              </a:rPr>
              <a:t> </a:t>
            </a:r>
            <a:r>
              <a:rPr sz="1600" spc="-10" dirty="0">
                <a:solidFill>
                  <a:srgbClr val="ED0000"/>
                </a:solidFill>
              </a:rPr>
              <a:t>pour</a:t>
            </a:r>
            <a:r>
              <a:rPr sz="1600" spc="10" dirty="0">
                <a:solidFill>
                  <a:srgbClr val="ED0000"/>
                </a:solidFill>
              </a:rPr>
              <a:t> </a:t>
            </a:r>
            <a:r>
              <a:rPr sz="1600" spc="-5" dirty="0">
                <a:solidFill>
                  <a:srgbClr val="ED0000"/>
                </a:solidFill>
              </a:rPr>
              <a:t>le</a:t>
            </a:r>
            <a:r>
              <a:rPr sz="1600" spc="5" dirty="0">
                <a:solidFill>
                  <a:srgbClr val="ED0000"/>
                </a:solidFill>
              </a:rPr>
              <a:t> </a:t>
            </a:r>
            <a:r>
              <a:rPr sz="1600" spc="-5" dirty="0">
                <a:solidFill>
                  <a:srgbClr val="ED0000"/>
                </a:solidFill>
              </a:rPr>
              <a:t>transport</a:t>
            </a:r>
            <a:r>
              <a:rPr sz="1600" spc="25" dirty="0">
                <a:solidFill>
                  <a:srgbClr val="ED0000"/>
                </a:solidFill>
              </a:rPr>
              <a:t> </a:t>
            </a:r>
            <a:r>
              <a:rPr sz="1600" spc="-10" dirty="0">
                <a:solidFill>
                  <a:srgbClr val="ED0000"/>
                </a:solidFill>
              </a:rPr>
              <a:t>des</a:t>
            </a:r>
            <a:r>
              <a:rPr sz="1600" dirty="0">
                <a:solidFill>
                  <a:srgbClr val="ED0000"/>
                </a:solidFill>
              </a:rPr>
              <a:t> </a:t>
            </a:r>
            <a:r>
              <a:rPr sz="1600" spc="-5" dirty="0">
                <a:solidFill>
                  <a:srgbClr val="ED0000"/>
                </a:solidFill>
              </a:rPr>
              <a:t>engins</a:t>
            </a:r>
            <a:r>
              <a:rPr sz="1600" dirty="0">
                <a:solidFill>
                  <a:srgbClr val="ED0000"/>
                </a:solidFill>
              </a:rPr>
              <a:t> </a:t>
            </a:r>
            <a:r>
              <a:rPr sz="1600" spc="-5" dirty="0">
                <a:solidFill>
                  <a:srgbClr val="ED0000"/>
                </a:solidFill>
              </a:rPr>
              <a:t>de génie</a:t>
            </a:r>
            <a:r>
              <a:rPr sz="1600" spc="5" dirty="0">
                <a:solidFill>
                  <a:srgbClr val="ED0000"/>
                </a:solidFill>
              </a:rPr>
              <a:t> </a:t>
            </a:r>
            <a:r>
              <a:rPr sz="1600" spc="-5" dirty="0">
                <a:solidFill>
                  <a:srgbClr val="ED0000"/>
                </a:solidFill>
              </a:rPr>
              <a:t>civil moyennant</a:t>
            </a:r>
            <a:r>
              <a:rPr sz="1600" spc="15" dirty="0">
                <a:solidFill>
                  <a:srgbClr val="ED0000"/>
                </a:solidFill>
              </a:rPr>
              <a:t> </a:t>
            </a:r>
            <a:r>
              <a:rPr sz="1600" spc="-10" dirty="0">
                <a:solidFill>
                  <a:srgbClr val="ED0000"/>
                </a:solidFill>
              </a:rPr>
              <a:t>un </a:t>
            </a:r>
            <a:r>
              <a:rPr sz="1600" spc="-345" dirty="0">
                <a:solidFill>
                  <a:srgbClr val="ED0000"/>
                </a:solidFill>
              </a:rPr>
              <a:t> </a:t>
            </a:r>
            <a:r>
              <a:rPr sz="1600" spc="-5" dirty="0">
                <a:solidFill>
                  <a:srgbClr val="ED0000"/>
                </a:solidFill>
              </a:rPr>
              <a:t>véhicule </a:t>
            </a:r>
            <a:r>
              <a:rPr sz="1600" spc="-10" dirty="0">
                <a:solidFill>
                  <a:srgbClr val="ED0000"/>
                </a:solidFill>
              </a:rPr>
              <a:t>exceptionnel</a:t>
            </a:r>
            <a:endParaRPr sz="1600"/>
          </a:p>
        </p:txBody>
      </p:sp>
      <p:sp>
        <p:nvSpPr>
          <p:cNvPr id="3" name="object 3"/>
          <p:cNvSpPr txBox="1"/>
          <p:nvPr/>
        </p:nvSpPr>
        <p:spPr>
          <a:xfrm>
            <a:off x="330200" y="664845"/>
            <a:ext cx="6615430" cy="1068705"/>
          </a:xfrm>
          <a:prstGeom prst="rect">
            <a:avLst/>
          </a:prstGeom>
        </p:spPr>
        <p:txBody>
          <a:bodyPr vert="horz" wrap="square" lIns="0" tIns="13335" rIns="0" bIns="0" rtlCol="0">
            <a:spAutoFit/>
          </a:bodyPr>
          <a:lstStyle/>
          <a:p>
            <a:pPr marL="15240" marR="5080">
              <a:lnSpc>
                <a:spcPct val="100000"/>
              </a:lnSpc>
              <a:spcBef>
                <a:spcPts val="105"/>
              </a:spcBef>
            </a:pPr>
            <a:r>
              <a:rPr sz="1400" b="1" spc="-15" dirty="0">
                <a:latin typeface="Calibri"/>
                <a:cs typeface="Calibri"/>
              </a:rPr>
              <a:t>Transport</a:t>
            </a:r>
            <a:r>
              <a:rPr sz="1400" b="1" spc="-40" dirty="0">
                <a:latin typeface="Calibri"/>
                <a:cs typeface="Calibri"/>
              </a:rPr>
              <a:t> </a:t>
            </a:r>
            <a:r>
              <a:rPr sz="1400" b="1" spc="-5" dirty="0">
                <a:latin typeface="Calibri"/>
                <a:cs typeface="Calibri"/>
              </a:rPr>
              <a:t>d’un</a:t>
            </a:r>
            <a:r>
              <a:rPr sz="1400" b="1" spc="5" dirty="0">
                <a:latin typeface="Calibri"/>
                <a:cs typeface="Calibri"/>
              </a:rPr>
              <a:t> </a:t>
            </a:r>
            <a:r>
              <a:rPr sz="1400" b="1" spc="-5" dirty="0">
                <a:latin typeface="Calibri"/>
                <a:cs typeface="Calibri"/>
              </a:rPr>
              <a:t>engin</a:t>
            </a:r>
            <a:r>
              <a:rPr sz="1400" b="1" spc="5" dirty="0">
                <a:latin typeface="Calibri"/>
                <a:cs typeface="Calibri"/>
              </a:rPr>
              <a:t> </a:t>
            </a:r>
            <a:r>
              <a:rPr sz="1400" b="1" dirty="0">
                <a:latin typeface="Calibri"/>
                <a:cs typeface="Calibri"/>
              </a:rPr>
              <a:t>de </a:t>
            </a:r>
            <a:r>
              <a:rPr sz="1400" b="1" spc="-5" dirty="0">
                <a:latin typeface="Calibri"/>
                <a:cs typeface="Calibri"/>
              </a:rPr>
              <a:t>génie</a:t>
            </a:r>
            <a:r>
              <a:rPr sz="1400" b="1" spc="-10" dirty="0">
                <a:latin typeface="Calibri"/>
                <a:cs typeface="Calibri"/>
              </a:rPr>
              <a:t> </a:t>
            </a:r>
            <a:r>
              <a:rPr sz="1400" b="1" spc="-5" dirty="0">
                <a:latin typeface="Calibri"/>
                <a:cs typeface="Calibri"/>
              </a:rPr>
              <a:t>civil</a:t>
            </a:r>
            <a:r>
              <a:rPr sz="1400" b="1" spc="20" dirty="0">
                <a:latin typeface="Calibri"/>
                <a:cs typeface="Calibri"/>
              </a:rPr>
              <a:t> </a:t>
            </a:r>
            <a:r>
              <a:rPr sz="1400" b="1" spc="-10" dirty="0">
                <a:latin typeface="Calibri"/>
                <a:cs typeface="Calibri"/>
              </a:rPr>
              <a:t>moyennant</a:t>
            </a:r>
            <a:r>
              <a:rPr sz="1400" b="1" spc="-25" dirty="0">
                <a:latin typeface="Calibri"/>
                <a:cs typeface="Calibri"/>
              </a:rPr>
              <a:t> </a:t>
            </a:r>
            <a:r>
              <a:rPr sz="1400" b="1" dirty="0">
                <a:latin typeface="Calibri"/>
                <a:cs typeface="Calibri"/>
              </a:rPr>
              <a:t>un </a:t>
            </a:r>
            <a:r>
              <a:rPr sz="1400" b="1" spc="-5" dirty="0">
                <a:latin typeface="Calibri"/>
                <a:cs typeface="Calibri"/>
              </a:rPr>
              <a:t>véhicule</a:t>
            </a:r>
            <a:r>
              <a:rPr sz="1400" b="1" spc="5" dirty="0">
                <a:latin typeface="Calibri"/>
                <a:cs typeface="Calibri"/>
              </a:rPr>
              <a:t> </a:t>
            </a:r>
            <a:r>
              <a:rPr sz="1400" b="1" spc="-10" dirty="0">
                <a:latin typeface="Calibri"/>
                <a:cs typeface="Calibri"/>
              </a:rPr>
              <a:t>exceptionnel</a:t>
            </a:r>
            <a:r>
              <a:rPr sz="1400" b="1" spc="-30" dirty="0">
                <a:latin typeface="Calibri"/>
                <a:cs typeface="Calibri"/>
              </a:rPr>
              <a:t> </a:t>
            </a:r>
            <a:r>
              <a:rPr sz="1400" b="1" spc="-15" dirty="0">
                <a:latin typeface="Calibri"/>
                <a:cs typeface="Calibri"/>
              </a:rPr>
              <a:t>avec</a:t>
            </a:r>
            <a:r>
              <a:rPr sz="1400" b="1" spc="5" dirty="0">
                <a:latin typeface="Calibri"/>
                <a:cs typeface="Calibri"/>
              </a:rPr>
              <a:t> </a:t>
            </a:r>
            <a:r>
              <a:rPr sz="1400" b="1" spc="-5" dirty="0">
                <a:latin typeface="Calibri"/>
                <a:cs typeface="Calibri"/>
              </a:rPr>
              <a:t>autorisation </a:t>
            </a:r>
            <a:r>
              <a:rPr sz="1400" b="1" spc="-300" dirty="0">
                <a:latin typeface="Calibri"/>
                <a:cs typeface="Calibri"/>
              </a:rPr>
              <a:t> </a:t>
            </a:r>
            <a:r>
              <a:rPr sz="1400" b="1" spc="-5" dirty="0">
                <a:solidFill>
                  <a:schemeClr val="accent6">
                    <a:lumMod val="75000"/>
                  </a:schemeClr>
                </a:solidFill>
                <a:latin typeface="Calibri"/>
                <a:cs typeface="Calibri"/>
              </a:rPr>
              <a:t>catégorie</a:t>
            </a:r>
            <a:r>
              <a:rPr sz="1400" b="1" spc="-40" dirty="0">
                <a:solidFill>
                  <a:schemeClr val="accent6">
                    <a:lumMod val="75000"/>
                  </a:schemeClr>
                </a:solidFill>
                <a:latin typeface="Calibri"/>
                <a:cs typeface="Calibri"/>
              </a:rPr>
              <a:t> </a:t>
            </a:r>
            <a:r>
              <a:rPr sz="1400" b="1" dirty="0">
                <a:solidFill>
                  <a:schemeClr val="accent6">
                    <a:lumMod val="75000"/>
                  </a:schemeClr>
                </a:solidFill>
                <a:latin typeface="Calibri"/>
                <a:cs typeface="Calibri"/>
              </a:rPr>
              <a:t>2</a:t>
            </a:r>
            <a:r>
              <a:rPr sz="1400" b="1" spc="-10" dirty="0">
                <a:solidFill>
                  <a:schemeClr val="accent6">
                    <a:lumMod val="75000"/>
                  </a:schemeClr>
                </a:solidFill>
                <a:latin typeface="Calibri"/>
                <a:cs typeface="Calibri"/>
              </a:rPr>
              <a:t> </a:t>
            </a:r>
            <a:r>
              <a:rPr sz="1400" b="1" u="sng" spc="-15" dirty="0">
                <a:uFill>
                  <a:solidFill>
                    <a:srgbClr val="000000"/>
                  </a:solidFill>
                </a:uFill>
                <a:latin typeface="Calibri"/>
                <a:cs typeface="Calibri"/>
              </a:rPr>
              <a:t>avec</a:t>
            </a:r>
            <a:r>
              <a:rPr sz="1400" b="1" spc="-15" dirty="0">
                <a:latin typeface="Calibri"/>
                <a:cs typeface="Calibri"/>
              </a:rPr>
              <a:t> </a:t>
            </a:r>
            <a:r>
              <a:rPr sz="1400" b="1" spc="-5" dirty="0">
                <a:latin typeface="Calibri"/>
                <a:cs typeface="Calibri"/>
              </a:rPr>
              <a:t>itinéraire</a:t>
            </a:r>
            <a:r>
              <a:rPr sz="1400" b="1" spc="-40" dirty="0">
                <a:latin typeface="Calibri"/>
                <a:cs typeface="Calibri"/>
              </a:rPr>
              <a:t> </a:t>
            </a:r>
            <a:r>
              <a:rPr sz="1400" b="1" spc="-5" dirty="0">
                <a:latin typeface="Calibri"/>
                <a:cs typeface="Calibri"/>
              </a:rPr>
              <a:t>et</a:t>
            </a:r>
            <a:r>
              <a:rPr sz="1400" b="1" u="sng" spc="-5" dirty="0">
                <a:uFill>
                  <a:solidFill>
                    <a:srgbClr val="000000"/>
                  </a:solidFill>
                </a:uFill>
                <a:latin typeface="Calibri"/>
                <a:cs typeface="Calibri"/>
              </a:rPr>
              <a:t> </a:t>
            </a:r>
            <a:r>
              <a:rPr sz="1400" b="1" u="sng" spc="-15" dirty="0">
                <a:uFill>
                  <a:solidFill>
                    <a:srgbClr val="000000"/>
                  </a:solidFill>
                </a:uFill>
                <a:latin typeface="Calibri"/>
                <a:cs typeface="Calibri"/>
              </a:rPr>
              <a:t>avec</a:t>
            </a:r>
            <a:r>
              <a:rPr sz="1400" b="1" spc="-15" dirty="0">
                <a:latin typeface="Calibri"/>
                <a:cs typeface="Calibri"/>
              </a:rPr>
              <a:t> </a:t>
            </a:r>
            <a:r>
              <a:rPr sz="1400" b="1" spc="-5" dirty="0">
                <a:latin typeface="Calibri"/>
                <a:cs typeface="Calibri"/>
              </a:rPr>
              <a:t>accompagnement</a:t>
            </a:r>
            <a:endParaRPr sz="1400" dirty="0">
              <a:latin typeface="Calibri"/>
              <a:cs typeface="Calibri"/>
            </a:endParaRPr>
          </a:p>
          <a:p>
            <a:pPr marL="12700" marR="591820">
              <a:lnSpc>
                <a:spcPct val="100000"/>
              </a:lnSpc>
              <a:spcBef>
                <a:spcPts val="525"/>
              </a:spcBef>
            </a:pPr>
            <a:r>
              <a:rPr sz="1200" spc="-10" dirty="0">
                <a:latin typeface="Calibri"/>
                <a:cs typeface="Calibri"/>
              </a:rPr>
              <a:t>L’indication</a:t>
            </a:r>
            <a:r>
              <a:rPr sz="1200" spc="-15" dirty="0">
                <a:latin typeface="Calibri"/>
                <a:cs typeface="Calibri"/>
              </a:rPr>
              <a:t> </a:t>
            </a:r>
            <a:r>
              <a:rPr sz="1200" spc="-10" dirty="0">
                <a:latin typeface="Calibri"/>
                <a:cs typeface="Calibri"/>
              </a:rPr>
              <a:t>d’un</a:t>
            </a:r>
            <a:r>
              <a:rPr sz="1200" spc="-25" dirty="0">
                <a:latin typeface="Calibri"/>
                <a:cs typeface="Calibri"/>
              </a:rPr>
              <a:t> </a:t>
            </a:r>
            <a:r>
              <a:rPr sz="1200" spc="-5" dirty="0">
                <a:latin typeface="Calibri"/>
                <a:cs typeface="Calibri"/>
              </a:rPr>
              <a:t>itinéraire</a:t>
            </a:r>
            <a:r>
              <a:rPr sz="1200" spc="-35" dirty="0">
                <a:latin typeface="Calibri"/>
                <a:cs typeface="Calibri"/>
              </a:rPr>
              <a:t> </a:t>
            </a:r>
            <a:r>
              <a:rPr sz="1200" spc="-5" dirty="0">
                <a:latin typeface="Calibri"/>
                <a:cs typeface="Calibri"/>
              </a:rPr>
              <a:t>est</a:t>
            </a:r>
            <a:r>
              <a:rPr sz="1200" spc="20" dirty="0">
                <a:latin typeface="Calibri"/>
                <a:cs typeface="Calibri"/>
              </a:rPr>
              <a:t> </a:t>
            </a:r>
            <a:r>
              <a:rPr sz="1200" spc="-10" dirty="0">
                <a:latin typeface="Calibri"/>
                <a:cs typeface="Calibri"/>
              </a:rPr>
              <a:t>obligatoire et</a:t>
            </a:r>
            <a:r>
              <a:rPr sz="1200" spc="5" dirty="0">
                <a:latin typeface="Calibri"/>
                <a:cs typeface="Calibri"/>
              </a:rPr>
              <a:t> </a:t>
            </a:r>
            <a:r>
              <a:rPr sz="1200" dirty="0">
                <a:latin typeface="Calibri"/>
                <a:cs typeface="Calibri"/>
              </a:rPr>
              <a:t>à</a:t>
            </a:r>
            <a:r>
              <a:rPr sz="1200" spc="10" dirty="0">
                <a:latin typeface="Calibri"/>
                <a:cs typeface="Calibri"/>
              </a:rPr>
              <a:t> </a:t>
            </a:r>
            <a:r>
              <a:rPr sz="1200" spc="-5" dirty="0">
                <a:latin typeface="Calibri"/>
                <a:cs typeface="Calibri"/>
              </a:rPr>
              <a:t>vérifier</a:t>
            </a:r>
            <a:r>
              <a:rPr sz="1200" spc="-10" dirty="0">
                <a:latin typeface="Calibri"/>
                <a:cs typeface="Calibri"/>
              </a:rPr>
              <a:t> </a:t>
            </a:r>
            <a:r>
              <a:rPr sz="1200" dirty="0">
                <a:latin typeface="Calibri"/>
                <a:cs typeface="Calibri"/>
              </a:rPr>
              <a:t>par </a:t>
            </a:r>
            <a:r>
              <a:rPr sz="1200" spc="-10" dirty="0">
                <a:latin typeface="Calibri"/>
                <a:cs typeface="Calibri"/>
              </a:rPr>
              <a:t>l’administration</a:t>
            </a:r>
            <a:r>
              <a:rPr sz="1200" spc="-25" dirty="0">
                <a:latin typeface="Calibri"/>
                <a:cs typeface="Calibri"/>
              </a:rPr>
              <a:t> </a:t>
            </a:r>
            <a:r>
              <a:rPr sz="1200" dirty="0">
                <a:latin typeface="Calibri"/>
                <a:cs typeface="Calibri"/>
              </a:rPr>
              <a:t>des</a:t>
            </a:r>
            <a:r>
              <a:rPr sz="1200" spc="10" dirty="0">
                <a:latin typeface="Calibri"/>
                <a:cs typeface="Calibri"/>
              </a:rPr>
              <a:t> </a:t>
            </a:r>
            <a:r>
              <a:rPr sz="1200" spc="-5" dirty="0">
                <a:latin typeface="Calibri"/>
                <a:cs typeface="Calibri"/>
              </a:rPr>
              <a:t>ponts</a:t>
            </a:r>
            <a:r>
              <a:rPr sz="1200" spc="-15" dirty="0">
                <a:latin typeface="Calibri"/>
                <a:cs typeface="Calibri"/>
              </a:rPr>
              <a:t> </a:t>
            </a:r>
            <a:r>
              <a:rPr sz="1200" spc="-10" dirty="0">
                <a:latin typeface="Calibri"/>
                <a:cs typeface="Calibri"/>
              </a:rPr>
              <a:t>et</a:t>
            </a:r>
            <a:r>
              <a:rPr sz="1200" spc="20" dirty="0">
                <a:latin typeface="Calibri"/>
                <a:cs typeface="Calibri"/>
              </a:rPr>
              <a:t> </a:t>
            </a:r>
            <a:r>
              <a:rPr sz="1200" spc="-5" dirty="0">
                <a:latin typeface="Calibri"/>
                <a:cs typeface="Calibri"/>
              </a:rPr>
              <a:t>chaussées. </a:t>
            </a:r>
            <a:r>
              <a:rPr sz="1200" spc="-260" dirty="0">
                <a:latin typeface="Calibri"/>
                <a:cs typeface="Calibri"/>
              </a:rPr>
              <a:t> </a:t>
            </a:r>
            <a:r>
              <a:rPr sz="1200" spc="-5" dirty="0">
                <a:latin typeface="Calibri"/>
                <a:cs typeface="Calibri"/>
              </a:rPr>
              <a:t>Le dépassement </a:t>
            </a:r>
            <a:r>
              <a:rPr sz="1200" dirty="0">
                <a:latin typeface="Calibri"/>
                <a:cs typeface="Calibri"/>
              </a:rPr>
              <a:t>de la masse </a:t>
            </a:r>
            <a:r>
              <a:rPr sz="1200" spc="-5" dirty="0">
                <a:latin typeface="Calibri"/>
                <a:cs typeface="Calibri"/>
              </a:rPr>
              <a:t>maximale </a:t>
            </a:r>
            <a:r>
              <a:rPr sz="1200" dirty="0">
                <a:latin typeface="Calibri"/>
                <a:cs typeface="Calibri"/>
              </a:rPr>
              <a:t>de 80 </a:t>
            </a:r>
            <a:r>
              <a:rPr sz="1200" spc="-5" dirty="0">
                <a:latin typeface="Calibri"/>
                <a:cs typeface="Calibri"/>
              </a:rPr>
              <a:t>tonnes </a:t>
            </a:r>
            <a:r>
              <a:rPr sz="1200" dirty="0">
                <a:latin typeface="Calibri"/>
                <a:cs typeface="Calibri"/>
              </a:rPr>
              <a:t>ne peut cependant </a:t>
            </a:r>
            <a:r>
              <a:rPr sz="1200" spc="-5" dirty="0">
                <a:latin typeface="Calibri"/>
                <a:cs typeface="Calibri"/>
              </a:rPr>
              <a:t>se </a:t>
            </a:r>
            <a:r>
              <a:rPr sz="1200" spc="-10" dirty="0">
                <a:latin typeface="Calibri"/>
                <a:cs typeface="Calibri"/>
              </a:rPr>
              <a:t>faire </a:t>
            </a:r>
            <a:r>
              <a:rPr sz="1200" dirty="0">
                <a:latin typeface="Calibri"/>
                <a:cs typeface="Calibri"/>
              </a:rPr>
              <a:t>que </a:t>
            </a:r>
            <a:r>
              <a:rPr sz="1200" spc="-5" dirty="0">
                <a:latin typeface="Calibri"/>
                <a:cs typeface="Calibri"/>
              </a:rPr>
              <a:t>si </a:t>
            </a:r>
            <a:r>
              <a:rPr sz="1200" dirty="0">
                <a:latin typeface="Calibri"/>
                <a:cs typeface="Calibri"/>
              </a:rPr>
              <a:t>le </a:t>
            </a:r>
            <a:r>
              <a:rPr sz="1200" spc="-5" dirty="0">
                <a:latin typeface="Calibri"/>
                <a:cs typeface="Calibri"/>
              </a:rPr>
              <a:t>poids </a:t>
            </a:r>
            <a:r>
              <a:rPr sz="1200" dirty="0">
                <a:latin typeface="Calibri"/>
                <a:cs typeface="Calibri"/>
              </a:rPr>
              <a:t> </a:t>
            </a:r>
            <a:r>
              <a:rPr sz="1200" spc="-5" dirty="0">
                <a:latin typeface="Calibri"/>
                <a:cs typeface="Calibri"/>
              </a:rPr>
              <a:t>total</a:t>
            </a:r>
            <a:r>
              <a:rPr sz="1200" spc="-30" dirty="0">
                <a:latin typeface="Calibri"/>
                <a:cs typeface="Calibri"/>
              </a:rPr>
              <a:t> </a:t>
            </a:r>
            <a:r>
              <a:rPr sz="1200" dirty="0">
                <a:latin typeface="Calibri"/>
                <a:cs typeface="Calibri"/>
              </a:rPr>
              <a:t>de</a:t>
            </a:r>
            <a:r>
              <a:rPr sz="1200" spc="-5" dirty="0">
                <a:latin typeface="Calibri"/>
                <a:cs typeface="Calibri"/>
              </a:rPr>
              <a:t> </a:t>
            </a:r>
            <a:r>
              <a:rPr sz="1200" spc="-15" dirty="0">
                <a:latin typeface="Calibri"/>
                <a:cs typeface="Calibri"/>
              </a:rPr>
              <a:t>l’engin</a:t>
            </a:r>
            <a:r>
              <a:rPr sz="1200" spc="-20" dirty="0">
                <a:latin typeface="Calibri"/>
                <a:cs typeface="Calibri"/>
              </a:rPr>
              <a:t> </a:t>
            </a:r>
            <a:r>
              <a:rPr sz="1200" spc="-5" dirty="0">
                <a:latin typeface="Calibri"/>
                <a:cs typeface="Calibri"/>
              </a:rPr>
              <a:t>transporté</a:t>
            </a:r>
            <a:r>
              <a:rPr sz="1200" spc="-30" dirty="0">
                <a:latin typeface="Calibri"/>
                <a:cs typeface="Calibri"/>
              </a:rPr>
              <a:t> </a:t>
            </a:r>
            <a:r>
              <a:rPr sz="1200" spc="-5" dirty="0">
                <a:latin typeface="Calibri"/>
                <a:cs typeface="Calibri"/>
              </a:rPr>
              <a:t>est</a:t>
            </a:r>
            <a:r>
              <a:rPr sz="1200" spc="20" dirty="0">
                <a:latin typeface="Calibri"/>
                <a:cs typeface="Calibri"/>
              </a:rPr>
              <a:t> </a:t>
            </a:r>
            <a:r>
              <a:rPr sz="1200" b="1" u="sng" spc="-5" dirty="0">
                <a:solidFill>
                  <a:srgbClr val="FF0000"/>
                </a:solidFill>
                <a:uFill>
                  <a:solidFill>
                    <a:srgbClr val="FF0000"/>
                  </a:solidFill>
                </a:uFill>
                <a:latin typeface="Calibri"/>
                <a:cs typeface="Calibri"/>
              </a:rPr>
              <a:t>supérieur </a:t>
            </a:r>
            <a:r>
              <a:rPr sz="1200" b="1" u="sng" dirty="0">
                <a:solidFill>
                  <a:srgbClr val="FF0000"/>
                </a:solidFill>
                <a:uFill>
                  <a:solidFill>
                    <a:srgbClr val="FF0000"/>
                  </a:solidFill>
                </a:uFill>
                <a:latin typeface="Calibri"/>
                <a:cs typeface="Calibri"/>
              </a:rPr>
              <a:t>à</a:t>
            </a:r>
            <a:r>
              <a:rPr sz="1200" b="1" u="sng" spc="-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45</a:t>
            </a:r>
            <a:r>
              <a:rPr sz="1200" b="1" u="sng" spc="5" dirty="0">
                <a:solidFill>
                  <a:srgbClr val="FF0000"/>
                </a:solidFill>
                <a:uFill>
                  <a:solidFill>
                    <a:srgbClr val="FF0000"/>
                  </a:solidFill>
                </a:uFill>
                <a:latin typeface="Calibri"/>
                <a:cs typeface="Calibri"/>
              </a:rPr>
              <a:t> </a:t>
            </a:r>
            <a:r>
              <a:rPr sz="1200" b="1" u="sng" spc="-5" dirty="0">
                <a:solidFill>
                  <a:srgbClr val="FF0000"/>
                </a:solidFill>
                <a:uFill>
                  <a:solidFill>
                    <a:srgbClr val="FF0000"/>
                  </a:solidFill>
                </a:uFill>
                <a:latin typeface="Calibri"/>
                <a:cs typeface="Calibri"/>
              </a:rPr>
              <a:t>tonnes.</a:t>
            </a:r>
            <a:endParaRPr sz="1200" dirty="0">
              <a:latin typeface="Calibri"/>
              <a:cs typeface="Calibri"/>
            </a:endParaRPr>
          </a:p>
        </p:txBody>
      </p:sp>
      <p:sp>
        <p:nvSpPr>
          <p:cNvPr id="4" name="object 4"/>
          <p:cNvSpPr txBox="1"/>
          <p:nvPr/>
        </p:nvSpPr>
        <p:spPr>
          <a:xfrm>
            <a:off x="438099" y="1780159"/>
            <a:ext cx="6254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lo</a:t>
            </a:r>
            <a:r>
              <a:rPr sz="1200" spc="5" dirty="0">
                <a:latin typeface="Calibri"/>
                <a:cs typeface="Calibri"/>
              </a:rPr>
              <a:t>n</a:t>
            </a:r>
            <a:r>
              <a:rPr sz="1200" dirty="0">
                <a:latin typeface="Calibri"/>
                <a:cs typeface="Calibri"/>
              </a:rPr>
              <a:t>gue</a:t>
            </a:r>
            <a:r>
              <a:rPr sz="1200" spc="5" dirty="0">
                <a:latin typeface="Calibri"/>
                <a:cs typeface="Calibri"/>
              </a:rPr>
              <a:t>u</a:t>
            </a:r>
            <a:r>
              <a:rPr sz="1200" dirty="0">
                <a:latin typeface="Calibri"/>
                <a:cs typeface="Calibri"/>
              </a:rPr>
              <a:t>r:</a:t>
            </a:r>
            <a:endParaRPr sz="1200">
              <a:latin typeface="Calibri"/>
              <a:cs typeface="Calibri"/>
            </a:endParaRPr>
          </a:p>
        </p:txBody>
      </p:sp>
      <p:sp>
        <p:nvSpPr>
          <p:cNvPr id="5" name="object 5"/>
          <p:cNvSpPr txBox="1"/>
          <p:nvPr/>
        </p:nvSpPr>
        <p:spPr>
          <a:xfrm>
            <a:off x="438099" y="2145919"/>
            <a:ext cx="590550" cy="391795"/>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la</a:t>
            </a:r>
            <a:r>
              <a:rPr sz="1200" spc="-10" dirty="0">
                <a:latin typeface="Calibri"/>
                <a:cs typeface="Calibri"/>
              </a:rPr>
              <a:t>r</a:t>
            </a:r>
            <a:r>
              <a:rPr sz="1200" spc="-15" dirty="0">
                <a:latin typeface="Calibri"/>
                <a:cs typeface="Calibri"/>
              </a:rPr>
              <a:t>g</a:t>
            </a:r>
            <a:r>
              <a:rPr sz="1200" dirty="0">
                <a:latin typeface="Calibri"/>
                <a:cs typeface="Calibri"/>
              </a:rPr>
              <a:t>e</a:t>
            </a:r>
            <a:r>
              <a:rPr sz="1200" spc="5" dirty="0">
                <a:latin typeface="Calibri"/>
                <a:cs typeface="Calibri"/>
              </a:rPr>
              <a:t>u</a:t>
            </a:r>
            <a:r>
              <a:rPr sz="1200" dirty="0">
                <a:latin typeface="Calibri"/>
                <a:cs typeface="Calibri"/>
              </a:rPr>
              <a:t>r</a:t>
            </a:r>
            <a:r>
              <a:rPr sz="1200" spc="-35" dirty="0">
                <a:latin typeface="Calibri"/>
                <a:cs typeface="Calibri"/>
              </a:rPr>
              <a:t> </a:t>
            </a:r>
            <a:r>
              <a:rPr sz="1200" dirty="0">
                <a:latin typeface="Calibri"/>
                <a:cs typeface="Calibri"/>
              </a:rPr>
              <a:t>:  ha</a:t>
            </a:r>
            <a:r>
              <a:rPr sz="1200" spc="5" dirty="0">
                <a:latin typeface="Calibri"/>
                <a:cs typeface="Calibri"/>
              </a:rPr>
              <a:t>u</a:t>
            </a:r>
            <a:r>
              <a:rPr sz="1200" spc="-10" dirty="0">
                <a:latin typeface="Calibri"/>
                <a:cs typeface="Calibri"/>
              </a:rPr>
              <a:t>t</a:t>
            </a:r>
            <a:r>
              <a:rPr sz="1200" dirty="0">
                <a:latin typeface="Calibri"/>
                <a:cs typeface="Calibri"/>
              </a:rPr>
              <a:t>e</a:t>
            </a:r>
            <a:r>
              <a:rPr sz="1200" spc="-5" dirty="0">
                <a:latin typeface="Calibri"/>
                <a:cs typeface="Calibri"/>
              </a:rPr>
              <a:t>u</a:t>
            </a:r>
            <a:r>
              <a:rPr sz="1200" dirty="0">
                <a:latin typeface="Calibri"/>
                <a:cs typeface="Calibri"/>
              </a:rPr>
              <a:t>r</a:t>
            </a:r>
            <a:r>
              <a:rPr sz="1200" spc="-30" dirty="0">
                <a:latin typeface="Calibri"/>
                <a:cs typeface="Calibri"/>
              </a:rPr>
              <a:t> </a:t>
            </a:r>
            <a:r>
              <a:rPr sz="1200" dirty="0">
                <a:latin typeface="Calibri"/>
                <a:cs typeface="Calibri"/>
              </a:rPr>
              <a:t>:</a:t>
            </a:r>
            <a:endParaRPr sz="1200">
              <a:latin typeface="Calibri"/>
              <a:cs typeface="Calibri"/>
            </a:endParaRPr>
          </a:p>
        </p:txBody>
      </p:sp>
      <p:sp>
        <p:nvSpPr>
          <p:cNvPr id="6" name="object 6"/>
          <p:cNvSpPr txBox="1"/>
          <p:nvPr/>
        </p:nvSpPr>
        <p:spPr>
          <a:xfrm>
            <a:off x="1358061" y="1780159"/>
            <a:ext cx="3335654" cy="757555"/>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18,75 </a:t>
            </a:r>
            <a:r>
              <a:rPr sz="1200" spc="-5" dirty="0">
                <a:latin typeface="Calibri"/>
                <a:cs typeface="Calibri"/>
              </a:rPr>
              <a:t>mètres </a:t>
            </a:r>
            <a:r>
              <a:rPr sz="1200" dirty="0">
                <a:latin typeface="Calibri"/>
                <a:cs typeface="Calibri"/>
              </a:rPr>
              <a:t>– 25,00 </a:t>
            </a:r>
            <a:r>
              <a:rPr sz="1200" spc="-5" dirty="0">
                <a:latin typeface="Calibri"/>
                <a:cs typeface="Calibri"/>
              </a:rPr>
              <a:t>mètres </a:t>
            </a:r>
            <a:r>
              <a:rPr sz="1200" dirty="0">
                <a:latin typeface="Calibri"/>
                <a:cs typeface="Calibri"/>
              </a:rPr>
              <a:t>pour le </a:t>
            </a:r>
            <a:r>
              <a:rPr sz="1200" spc="-5" dirty="0">
                <a:latin typeface="Calibri"/>
                <a:cs typeface="Calibri"/>
              </a:rPr>
              <a:t>train routier </a:t>
            </a:r>
            <a:r>
              <a:rPr sz="1200" dirty="0">
                <a:latin typeface="Calibri"/>
                <a:cs typeface="Calibri"/>
              </a:rPr>
              <a:t> 20,00 </a:t>
            </a:r>
            <a:r>
              <a:rPr sz="1200" spc="-5" dirty="0">
                <a:latin typeface="Calibri"/>
                <a:cs typeface="Calibri"/>
              </a:rPr>
              <a:t>mètres </a:t>
            </a:r>
            <a:r>
              <a:rPr sz="1200" dirty="0">
                <a:latin typeface="Calibri"/>
                <a:cs typeface="Calibri"/>
              </a:rPr>
              <a:t>– 25,00 </a:t>
            </a:r>
            <a:r>
              <a:rPr sz="1200" spc="-5" dirty="0">
                <a:latin typeface="Calibri"/>
                <a:cs typeface="Calibri"/>
              </a:rPr>
              <a:t>mètres </a:t>
            </a:r>
            <a:r>
              <a:rPr sz="1200" dirty="0">
                <a:latin typeface="Calibri"/>
                <a:cs typeface="Calibri"/>
              </a:rPr>
              <a:t>pour le </a:t>
            </a:r>
            <a:r>
              <a:rPr sz="1200" spc="-5" dirty="0">
                <a:latin typeface="Calibri"/>
                <a:cs typeface="Calibri"/>
              </a:rPr>
              <a:t>véhicule </a:t>
            </a:r>
            <a:r>
              <a:rPr sz="1200" dirty="0">
                <a:latin typeface="Calibri"/>
                <a:cs typeface="Calibri"/>
              </a:rPr>
              <a:t>articulé </a:t>
            </a:r>
            <a:r>
              <a:rPr sz="1200" spc="-260" dirty="0">
                <a:latin typeface="Calibri"/>
                <a:cs typeface="Calibri"/>
              </a:rPr>
              <a:t> </a:t>
            </a:r>
            <a:r>
              <a:rPr sz="1200" dirty="0">
                <a:latin typeface="Calibri"/>
                <a:cs typeface="Calibri"/>
              </a:rPr>
              <a:t>3,50 </a:t>
            </a:r>
            <a:r>
              <a:rPr sz="1200" spc="-5" dirty="0">
                <a:latin typeface="Calibri"/>
                <a:cs typeface="Calibri"/>
              </a:rPr>
              <a:t>mètres</a:t>
            </a:r>
            <a:endParaRPr sz="1200" dirty="0">
              <a:latin typeface="Calibri"/>
              <a:cs typeface="Calibri"/>
            </a:endParaRPr>
          </a:p>
          <a:p>
            <a:pPr marL="12700">
              <a:lnSpc>
                <a:spcPct val="100000"/>
              </a:lnSpc>
            </a:pPr>
            <a:r>
              <a:rPr sz="1200" dirty="0">
                <a:latin typeface="Calibri"/>
                <a:cs typeface="Calibri"/>
              </a:rPr>
              <a:t>4,</a:t>
            </a:r>
            <a:r>
              <a:rPr sz="1200" spc="5" dirty="0">
                <a:latin typeface="Calibri"/>
                <a:cs typeface="Calibri"/>
              </a:rPr>
              <a:t>5</a:t>
            </a:r>
            <a:r>
              <a:rPr sz="1200" dirty="0">
                <a:latin typeface="Calibri"/>
                <a:cs typeface="Calibri"/>
              </a:rPr>
              <a:t>0</a:t>
            </a:r>
            <a:r>
              <a:rPr sz="1200" spc="5"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p>
        </p:txBody>
      </p:sp>
      <p:sp>
        <p:nvSpPr>
          <p:cNvPr id="7" name="object 7"/>
          <p:cNvSpPr txBox="1"/>
          <p:nvPr/>
        </p:nvSpPr>
        <p:spPr>
          <a:xfrm>
            <a:off x="438099" y="2511933"/>
            <a:ext cx="1925955"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masse </a:t>
            </a:r>
            <a:r>
              <a:rPr sz="1200" spc="-5" dirty="0">
                <a:latin typeface="Calibri"/>
                <a:cs typeface="Calibri"/>
              </a:rPr>
              <a:t>totale</a:t>
            </a:r>
            <a:r>
              <a:rPr sz="1200" spc="-20" dirty="0">
                <a:latin typeface="Calibri"/>
                <a:cs typeface="Calibri"/>
              </a:rPr>
              <a:t> </a:t>
            </a:r>
            <a:r>
              <a:rPr sz="1200" dirty="0">
                <a:latin typeface="Calibri"/>
                <a:cs typeface="Calibri"/>
              </a:rPr>
              <a:t>:</a:t>
            </a:r>
            <a:r>
              <a:rPr sz="1200" spc="-5" dirty="0">
                <a:latin typeface="Calibri"/>
                <a:cs typeface="Calibri"/>
              </a:rPr>
              <a:t> </a:t>
            </a:r>
            <a:r>
              <a:rPr sz="1200" dirty="0" smtClean="0">
                <a:latin typeface="Calibri"/>
                <a:cs typeface="Calibri"/>
              </a:rPr>
              <a:t>80</a:t>
            </a:r>
            <a:r>
              <a:rPr sz="1200" spc="-5" dirty="0" smtClean="0">
                <a:latin typeface="Calibri"/>
                <a:cs typeface="Calibri"/>
              </a:rPr>
              <a:t> </a:t>
            </a:r>
            <a:r>
              <a:rPr sz="1200" dirty="0">
                <a:latin typeface="Calibri"/>
                <a:cs typeface="Calibri"/>
              </a:rPr>
              <a:t>–</a:t>
            </a:r>
            <a:r>
              <a:rPr sz="1200" spc="-15" dirty="0">
                <a:latin typeface="Calibri"/>
                <a:cs typeface="Calibri"/>
              </a:rPr>
              <a:t> </a:t>
            </a:r>
            <a:r>
              <a:rPr sz="1200" dirty="0">
                <a:latin typeface="Calibri"/>
                <a:cs typeface="Calibri"/>
              </a:rPr>
              <a:t>100</a:t>
            </a:r>
            <a:r>
              <a:rPr sz="1200" spc="5" dirty="0">
                <a:latin typeface="Calibri"/>
                <a:cs typeface="Calibri"/>
              </a:rPr>
              <a:t> </a:t>
            </a:r>
            <a:r>
              <a:rPr sz="1200" spc="-5" dirty="0">
                <a:latin typeface="Calibri"/>
                <a:cs typeface="Calibri"/>
              </a:rPr>
              <a:t>tonnes</a:t>
            </a:r>
            <a:endParaRPr sz="1200" dirty="0">
              <a:latin typeface="Calibri"/>
              <a:cs typeface="Calibri"/>
            </a:endParaRPr>
          </a:p>
        </p:txBody>
      </p:sp>
      <p:pic>
        <p:nvPicPr>
          <p:cNvPr id="8" name="object 8"/>
          <p:cNvPicPr/>
          <p:nvPr/>
        </p:nvPicPr>
        <p:blipFill>
          <a:blip r:embed="rId2" cstate="print"/>
          <a:stretch>
            <a:fillRect/>
          </a:stretch>
        </p:blipFill>
        <p:spPr>
          <a:xfrm>
            <a:off x="828577" y="2916706"/>
            <a:ext cx="3597997" cy="812999"/>
          </a:xfrm>
          <a:prstGeom prst="rect">
            <a:avLst/>
          </a:prstGeom>
        </p:spPr>
      </p:pic>
      <p:pic>
        <p:nvPicPr>
          <p:cNvPr id="9" name="object 9"/>
          <p:cNvPicPr/>
          <p:nvPr/>
        </p:nvPicPr>
        <p:blipFill>
          <a:blip r:embed="rId3" cstate="print"/>
          <a:stretch>
            <a:fillRect/>
          </a:stretch>
        </p:blipFill>
        <p:spPr>
          <a:xfrm>
            <a:off x="775750" y="4265893"/>
            <a:ext cx="3825821" cy="978146"/>
          </a:xfrm>
          <a:prstGeom prst="rect">
            <a:avLst/>
          </a:prstGeom>
        </p:spPr>
      </p:pic>
      <p:pic>
        <p:nvPicPr>
          <p:cNvPr id="10" name="object 10"/>
          <p:cNvPicPr/>
          <p:nvPr/>
        </p:nvPicPr>
        <p:blipFill>
          <a:blip r:embed="rId4" cstate="print"/>
          <a:stretch>
            <a:fillRect/>
          </a:stretch>
        </p:blipFill>
        <p:spPr>
          <a:xfrm>
            <a:off x="661416" y="5433059"/>
            <a:ext cx="4032504" cy="1059180"/>
          </a:xfrm>
          <a:prstGeom prst="rect">
            <a:avLst/>
          </a:prstGeom>
        </p:spPr>
      </p:pic>
      <p:pic>
        <p:nvPicPr>
          <p:cNvPr id="12" name="object 12"/>
          <p:cNvPicPr/>
          <p:nvPr/>
        </p:nvPicPr>
        <p:blipFill>
          <a:blip r:embed="rId5" cstate="print"/>
          <a:stretch>
            <a:fillRect/>
          </a:stretch>
        </p:blipFill>
        <p:spPr>
          <a:xfrm>
            <a:off x="6031991" y="4869179"/>
            <a:ext cx="1112519" cy="1272539"/>
          </a:xfrm>
          <a:prstGeom prst="rect">
            <a:avLst/>
          </a:prstGeom>
        </p:spPr>
      </p:pic>
      <p:pic>
        <p:nvPicPr>
          <p:cNvPr id="13" name="object 13"/>
          <p:cNvPicPr/>
          <p:nvPr/>
        </p:nvPicPr>
        <p:blipFill>
          <a:blip r:embed="rId6" cstate="print"/>
          <a:stretch>
            <a:fillRect/>
          </a:stretch>
        </p:blipFill>
        <p:spPr>
          <a:xfrm>
            <a:off x="7668768" y="4869179"/>
            <a:ext cx="576072" cy="1223771"/>
          </a:xfrm>
          <a:prstGeom prst="rect">
            <a:avLst/>
          </a:prstGeom>
        </p:spPr>
      </p:pic>
      <p:sp>
        <p:nvSpPr>
          <p:cNvPr id="14" name="object 14"/>
          <p:cNvSpPr txBox="1"/>
          <p:nvPr/>
        </p:nvSpPr>
        <p:spPr>
          <a:xfrm>
            <a:off x="595071" y="3734561"/>
            <a:ext cx="5090795"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FF0000"/>
                </a:solidFill>
                <a:latin typeface="Arial"/>
                <a:cs typeface="Arial"/>
              </a:rPr>
              <a:t>Le train routier non conforme aux prescriptions du </a:t>
            </a:r>
            <a:r>
              <a:rPr sz="1200" dirty="0">
                <a:solidFill>
                  <a:srgbClr val="FF0000"/>
                </a:solidFill>
                <a:latin typeface="Arial"/>
                <a:cs typeface="Arial"/>
              </a:rPr>
              <a:t>Code </a:t>
            </a:r>
            <a:r>
              <a:rPr sz="1200" spc="-5" dirty="0">
                <a:solidFill>
                  <a:srgbClr val="FF0000"/>
                </a:solidFill>
                <a:latin typeface="Arial"/>
                <a:cs typeface="Arial"/>
              </a:rPr>
              <a:t>de la route ne peut </a:t>
            </a:r>
            <a:r>
              <a:rPr sz="1200" spc="-320" dirty="0">
                <a:solidFill>
                  <a:srgbClr val="FF0000"/>
                </a:solidFill>
                <a:latin typeface="Arial"/>
                <a:cs typeface="Arial"/>
              </a:rPr>
              <a:t> </a:t>
            </a:r>
            <a:r>
              <a:rPr sz="1200" dirty="0">
                <a:solidFill>
                  <a:srgbClr val="FF0000"/>
                </a:solidFill>
                <a:latin typeface="Arial"/>
                <a:cs typeface="Arial"/>
              </a:rPr>
              <a:t>être</a:t>
            </a:r>
            <a:r>
              <a:rPr sz="1200" spc="-15" dirty="0">
                <a:solidFill>
                  <a:srgbClr val="FF0000"/>
                </a:solidFill>
                <a:latin typeface="Arial"/>
                <a:cs typeface="Arial"/>
              </a:rPr>
              <a:t> </a:t>
            </a:r>
            <a:r>
              <a:rPr sz="1200" spc="-5" dirty="0">
                <a:solidFill>
                  <a:srgbClr val="FF0000"/>
                </a:solidFill>
                <a:latin typeface="Arial"/>
                <a:cs typeface="Arial"/>
              </a:rPr>
              <a:t>utilisé</a:t>
            </a:r>
            <a:r>
              <a:rPr sz="1200" spc="-20" dirty="0">
                <a:solidFill>
                  <a:srgbClr val="FF0000"/>
                </a:solidFill>
                <a:latin typeface="Arial"/>
                <a:cs typeface="Arial"/>
              </a:rPr>
              <a:t> </a:t>
            </a:r>
            <a:r>
              <a:rPr sz="1200" spc="-5" dirty="0">
                <a:solidFill>
                  <a:srgbClr val="FF0000"/>
                </a:solidFill>
                <a:latin typeface="Arial"/>
                <a:cs typeface="Arial"/>
              </a:rPr>
              <a:t>que</a:t>
            </a:r>
            <a:r>
              <a:rPr sz="1200" spc="-10" dirty="0">
                <a:solidFill>
                  <a:srgbClr val="FF0000"/>
                </a:solidFill>
                <a:latin typeface="Arial"/>
                <a:cs typeface="Arial"/>
              </a:rPr>
              <a:t> </a:t>
            </a:r>
            <a:r>
              <a:rPr sz="1200" dirty="0">
                <a:solidFill>
                  <a:srgbClr val="FF0000"/>
                </a:solidFill>
                <a:latin typeface="Arial"/>
                <a:cs typeface="Arial"/>
              </a:rPr>
              <a:t>pour</a:t>
            </a:r>
            <a:r>
              <a:rPr sz="1200" spc="-25" dirty="0">
                <a:solidFill>
                  <a:srgbClr val="FF0000"/>
                </a:solidFill>
                <a:latin typeface="Arial"/>
                <a:cs typeface="Arial"/>
              </a:rPr>
              <a:t> </a:t>
            </a:r>
            <a:r>
              <a:rPr sz="1200" spc="-5" dirty="0">
                <a:solidFill>
                  <a:srgbClr val="FF0000"/>
                </a:solidFill>
                <a:latin typeface="Arial"/>
                <a:cs typeface="Arial"/>
              </a:rPr>
              <a:t>le</a:t>
            </a:r>
            <a:r>
              <a:rPr sz="1200" spc="-10" dirty="0">
                <a:solidFill>
                  <a:srgbClr val="FF0000"/>
                </a:solidFill>
                <a:latin typeface="Arial"/>
                <a:cs typeface="Arial"/>
              </a:rPr>
              <a:t> </a:t>
            </a:r>
            <a:r>
              <a:rPr sz="1200" dirty="0">
                <a:solidFill>
                  <a:srgbClr val="FF0000"/>
                </a:solidFill>
                <a:latin typeface="Arial"/>
                <a:cs typeface="Arial"/>
              </a:rPr>
              <a:t>seul</a:t>
            </a:r>
            <a:r>
              <a:rPr sz="1200" spc="-15" dirty="0">
                <a:solidFill>
                  <a:srgbClr val="FF0000"/>
                </a:solidFill>
                <a:latin typeface="Arial"/>
                <a:cs typeface="Arial"/>
              </a:rPr>
              <a:t> </a:t>
            </a:r>
            <a:r>
              <a:rPr sz="1200" dirty="0">
                <a:solidFill>
                  <a:srgbClr val="FF0000"/>
                </a:solidFill>
                <a:latin typeface="Arial"/>
                <a:cs typeface="Arial"/>
              </a:rPr>
              <a:t>transport</a:t>
            </a:r>
            <a:r>
              <a:rPr sz="1200" spc="-30" dirty="0">
                <a:solidFill>
                  <a:srgbClr val="FF0000"/>
                </a:solidFill>
                <a:latin typeface="Arial"/>
                <a:cs typeface="Arial"/>
              </a:rPr>
              <a:t> </a:t>
            </a:r>
            <a:r>
              <a:rPr sz="1200" spc="-5" dirty="0">
                <a:solidFill>
                  <a:srgbClr val="FF0000"/>
                </a:solidFill>
                <a:latin typeface="Arial"/>
                <a:cs typeface="Arial"/>
              </a:rPr>
              <a:t>d’un</a:t>
            </a:r>
            <a:r>
              <a:rPr sz="1200" spc="-30" dirty="0">
                <a:solidFill>
                  <a:srgbClr val="FF0000"/>
                </a:solidFill>
                <a:latin typeface="Arial"/>
                <a:cs typeface="Arial"/>
              </a:rPr>
              <a:t> </a:t>
            </a:r>
            <a:r>
              <a:rPr sz="1200" spc="-5" dirty="0">
                <a:solidFill>
                  <a:srgbClr val="FF0000"/>
                </a:solidFill>
                <a:latin typeface="Arial"/>
                <a:cs typeface="Arial"/>
              </a:rPr>
              <a:t>engin</a:t>
            </a:r>
            <a:r>
              <a:rPr sz="1200" spc="-20" dirty="0">
                <a:solidFill>
                  <a:srgbClr val="FF0000"/>
                </a:solidFill>
                <a:latin typeface="Arial"/>
                <a:cs typeface="Arial"/>
              </a:rPr>
              <a:t> </a:t>
            </a:r>
            <a:r>
              <a:rPr sz="1200" dirty="0">
                <a:solidFill>
                  <a:srgbClr val="FF0000"/>
                </a:solidFill>
                <a:latin typeface="Arial"/>
                <a:cs typeface="Arial"/>
              </a:rPr>
              <a:t>de</a:t>
            </a:r>
            <a:r>
              <a:rPr sz="1200" spc="-10" dirty="0">
                <a:solidFill>
                  <a:srgbClr val="FF0000"/>
                </a:solidFill>
                <a:latin typeface="Arial"/>
                <a:cs typeface="Arial"/>
              </a:rPr>
              <a:t> </a:t>
            </a:r>
            <a:r>
              <a:rPr sz="1200" spc="-5" dirty="0">
                <a:solidFill>
                  <a:srgbClr val="FF0000"/>
                </a:solidFill>
                <a:latin typeface="Arial"/>
                <a:cs typeface="Arial"/>
              </a:rPr>
              <a:t>génie</a:t>
            </a:r>
            <a:r>
              <a:rPr sz="1200" spc="-35" dirty="0">
                <a:solidFill>
                  <a:srgbClr val="FF0000"/>
                </a:solidFill>
                <a:latin typeface="Arial"/>
                <a:cs typeface="Arial"/>
              </a:rPr>
              <a:t> </a:t>
            </a:r>
            <a:r>
              <a:rPr sz="1200" spc="-5" dirty="0">
                <a:solidFill>
                  <a:srgbClr val="FF0000"/>
                </a:solidFill>
                <a:latin typeface="Arial"/>
                <a:cs typeface="Arial"/>
              </a:rPr>
              <a:t>civil.</a:t>
            </a:r>
            <a:endParaRPr sz="1200" dirty="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39</a:t>
            </a:fld>
            <a:endParaRPr dirty="0"/>
          </a:p>
        </p:txBody>
      </p:sp>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4516" y="2341816"/>
            <a:ext cx="1730324" cy="20347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8203" y="1842591"/>
            <a:ext cx="7697470" cy="2044149"/>
          </a:xfrm>
          <a:prstGeom prst="rect">
            <a:avLst/>
          </a:prstGeom>
        </p:spPr>
        <p:txBody>
          <a:bodyPr vert="horz" wrap="square" lIns="0" tIns="12700" rIns="0" bIns="0" rtlCol="0">
            <a:spAutoFit/>
          </a:bodyPr>
          <a:lstStyle/>
          <a:p>
            <a:pPr marL="50800" marR="43180" algn="just">
              <a:lnSpc>
                <a:spcPct val="100000"/>
              </a:lnSpc>
              <a:spcBef>
                <a:spcPts val="100"/>
              </a:spcBef>
            </a:pPr>
            <a:r>
              <a:rPr lang="fr-FR" sz="1200" spc="-5" dirty="0">
                <a:latin typeface="Calibri"/>
                <a:cs typeface="Calibri"/>
              </a:rPr>
              <a:t>3.3.</a:t>
            </a:r>
            <a:r>
              <a:rPr lang="fr-FR" sz="1200" dirty="0">
                <a:latin typeface="Calibri"/>
                <a:cs typeface="Calibri"/>
              </a:rPr>
              <a:t> </a:t>
            </a:r>
            <a:r>
              <a:rPr lang="fr-FR" sz="1200" b="1" u="sng" spc="-5" dirty="0">
                <a:uFill>
                  <a:solidFill>
                    <a:srgbClr val="000000"/>
                  </a:solidFill>
                </a:uFill>
                <a:cs typeface="Calibri"/>
              </a:rPr>
              <a:t>a)</a:t>
            </a:r>
            <a:r>
              <a:rPr lang="fr-FR" sz="1200" b="1" u="sng" dirty="0">
                <a:uFill>
                  <a:solidFill>
                    <a:srgbClr val="000000"/>
                  </a:solidFill>
                </a:uFill>
                <a:cs typeface="Calibri"/>
              </a:rPr>
              <a:t> </a:t>
            </a:r>
            <a:r>
              <a:rPr lang="fr-FR" sz="1200" b="1" i="1" u="sng" dirty="0">
                <a:uFill>
                  <a:solidFill>
                    <a:srgbClr val="000000"/>
                  </a:solidFill>
                </a:uFill>
                <a:cs typeface="Calibri"/>
              </a:rPr>
              <a:t>Longueur</a:t>
            </a:r>
            <a:r>
              <a:rPr lang="fr-FR" sz="1200" b="1" i="1" u="sng" spc="5" dirty="0">
                <a:uFill>
                  <a:solidFill>
                    <a:srgbClr val="000000"/>
                  </a:solidFill>
                </a:uFill>
                <a:cs typeface="Calibri"/>
              </a:rPr>
              <a:t> </a:t>
            </a:r>
            <a:r>
              <a:rPr lang="fr-FR" sz="1200" b="1" i="1" u="sng" spc="-10" dirty="0">
                <a:uFill>
                  <a:solidFill>
                    <a:srgbClr val="000000"/>
                  </a:solidFill>
                </a:uFill>
                <a:cs typeface="Calibri"/>
              </a:rPr>
              <a:t>d’un</a:t>
            </a:r>
            <a:r>
              <a:rPr lang="fr-FR" sz="1200" b="1" i="1" u="sng" spc="-5" dirty="0">
                <a:uFill>
                  <a:solidFill>
                    <a:srgbClr val="000000"/>
                  </a:solidFill>
                </a:uFill>
                <a:cs typeface="Calibri"/>
              </a:rPr>
              <a:t> véhicule</a:t>
            </a:r>
            <a:r>
              <a:rPr lang="fr-FR" sz="1200" b="1" i="1" u="sng" dirty="0">
                <a:uFill>
                  <a:solidFill>
                    <a:srgbClr val="000000"/>
                  </a:solidFill>
                </a:uFill>
                <a:cs typeface="Calibri"/>
              </a:rPr>
              <a:t> </a:t>
            </a:r>
            <a:r>
              <a:rPr lang="fr-FR" sz="1200" b="1" i="1" u="sng" spc="-5" dirty="0">
                <a:uFill>
                  <a:solidFill>
                    <a:srgbClr val="000000"/>
                  </a:solidFill>
                </a:uFill>
                <a:cs typeface="Calibri"/>
              </a:rPr>
              <a:t>routier</a:t>
            </a:r>
            <a:r>
              <a:rPr lang="fr-FR" sz="1200" b="1" i="1" u="sng" dirty="0">
                <a:uFill>
                  <a:solidFill>
                    <a:srgbClr val="000000"/>
                  </a:solidFill>
                </a:uFill>
                <a:cs typeface="Calibri"/>
              </a:rPr>
              <a:t> :</a:t>
            </a:r>
            <a:r>
              <a:rPr lang="fr-FR" sz="1200" b="1" i="1" spc="5" dirty="0">
                <a:cs typeface="Calibri"/>
              </a:rPr>
              <a:t> </a:t>
            </a:r>
            <a:r>
              <a:rPr lang="fr-FR" sz="1200" dirty="0">
                <a:cs typeface="Calibri"/>
              </a:rPr>
              <a:t>la</a:t>
            </a:r>
            <a:r>
              <a:rPr lang="fr-FR" sz="1200" spc="5" dirty="0">
                <a:cs typeface="Calibri"/>
              </a:rPr>
              <a:t> </a:t>
            </a:r>
            <a:r>
              <a:rPr lang="fr-FR" sz="1200" spc="-5" dirty="0">
                <a:cs typeface="Calibri"/>
              </a:rPr>
              <a:t>distance</a:t>
            </a:r>
            <a:r>
              <a:rPr lang="fr-FR" sz="1200" dirty="0">
                <a:cs typeface="Calibri"/>
              </a:rPr>
              <a:t> </a:t>
            </a:r>
            <a:r>
              <a:rPr lang="fr-FR" sz="1200" spc="-10" dirty="0">
                <a:cs typeface="Calibri"/>
              </a:rPr>
              <a:t>horizontale</a:t>
            </a:r>
            <a:r>
              <a:rPr lang="fr-FR" sz="1200" spc="-5" dirty="0">
                <a:cs typeface="Calibri"/>
              </a:rPr>
              <a:t> </a:t>
            </a:r>
            <a:r>
              <a:rPr lang="fr-FR" sz="1200" spc="-15" dirty="0">
                <a:cs typeface="Calibri"/>
              </a:rPr>
              <a:t>entre</a:t>
            </a:r>
            <a:r>
              <a:rPr lang="fr-FR" sz="1200" spc="-10" dirty="0">
                <a:cs typeface="Calibri"/>
              </a:rPr>
              <a:t> </a:t>
            </a:r>
            <a:r>
              <a:rPr lang="fr-FR" sz="1200" dirty="0">
                <a:cs typeface="Calibri"/>
              </a:rPr>
              <a:t>la</a:t>
            </a:r>
            <a:r>
              <a:rPr lang="fr-FR" sz="1200" spc="5" dirty="0">
                <a:cs typeface="Calibri"/>
              </a:rPr>
              <a:t> </a:t>
            </a:r>
            <a:r>
              <a:rPr lang="fr-FR" sz="1200" spc="-10" dirty="0">
                <a:cs typeface="Calibri"/>
              </a:rPr>
              <a:t>face</a:t>
            </a:r>
            <a:r>
              <a:rPr lang="fr-FR" sz="1200" spc="-5" dirty="0">
                <a:cs typeface="Calibri"/>
              </a:rPr>
              <a:t> </a:t>
            </a:r>
            <a:r>
              <a:rPr lang="fr-FR" sz="1200" spc="-15" dirty="0">
                <a:cs typeface="Calibri"/>
              </a:rPr>
              <a:t>avant</a:t>
            </a:r>
            <a:r>
              <a:rPr lang="fr-FR" sz="1200" spc="-10" dirty="0">
                <a:cs typeface="Calibri"/>
              </a:rPr>
              <a:t> et</a:t>
            </a:r>
            <a:r>
              <a:rPr lang="fr-FR" sz="1200" spc="-5" dirty="0">
                <a:cs typeface="Calibri"/>
              </a:rPr>
              <a:t> </a:t>
            </a:r>
            <a:r>
              <a:rPr lang="fr-FR" sz="1200" dirty="0">
                <a:cs typeface="Calibri"/>
              </a:rPr>
              <a:t>la</a:t>
            </a:r>
            <a:r>
              <a:rPr lang="fr-FR" sz="1200" spc="270" dirty="0">
                <a:cs typeface="Calibri"/>
              </a:rPr>
              <a:t> </a:t>
            </a:r>
            <a:r>
              <a:rPr lang="fr-FR" sz="1200" spc="-10" dirty="0">
                <a:cs typeface="Calibri"/>
              </a:rPr>
              <a:t>face</a:t>
            </a:r>
            <a:r>
              <a:rPr lang="fr-FR" sz="1200" spc="250" dirty="0">
                <a:cs typeface="Calibri"/>
              </a:rPr>
              <a:t> </a:t>
            </a:r>
            <a:r>
              <a:rPr lang="fr-FR" sz="1200" spc="-5" dirty="0">
                <a:cs typeface="Calibri"/>
              </a:rPr>
              <a:t>arrière</a:t>
            </a:r>
            <a:r>
              <a:rPr lang="fr-FR" sz="1200" spc="260" dirty="0">
                <a:cs typeface="Calibri"/>
              </a:rPr>
              <a:t> </a:t>
            </a:r>
            <a:r>
              <a:rPr lang="fr-FR" sz="1200" spc="-5" dirty="0">
                <a:cs typeface="Calibri"/>
              </a:rPr>
              <a:t>du</a:t>
            </a:r>
            <a:r>
              <a:rPr lang="fr-FR" sz="1200" spc="265" dirty="0">
                <a:cs typeface="Calibri"/>
              </a:rPr>
              <a:t> </a:t>
            </a:r>
            <a:r>
              <a:rPr lang="fr-FR" sz="1200" spc="-10" dirty="0">
                <a:cs typeface="Calibri"/>
              </a:rPr>
              <a:t>véhicule, </a:t>
            </a:r>
            <a:r>
              <a:rPr lang="fr-FR" sz="1200" spc="-5" dirty="0">
                <a:cs typeface="Calibri"/>
              </a:rPr>
              <a:t> augmentée </a:t>
            </a:r>
            <a:r>
              <a:rPr lang="fr-FR" sz="1200" dirty="0">
                <a:cs typeface="Calibri"/>
              </a:rPr>
              <a:t>de la </a:t>
            </a:r>
            <a:r>
              <a:rPr lang="fr-FR" sz="1200" spc="-5" dirty="0">
                <a:cs typeface="Calibri"/>
              </a:rPr>
              <a:t>longueur </a:t>
            </a:r>
            <a:r>
              <a:rPr lang="fr-FR" sz="1200" dirty="0">
                <a:cs typeface="Calibri"/>
              </a:rPr>
              <a:t>des </a:t>
            </a:r>
            <a:r>
              <a:rPr lang="fr-FR" sz="1200" spc="-10" dirty="0">
                <a:cs typeface="Calibri"/>
              </a:rPr>
              <a:t>crochets </a:t>
            </a:r>
            <a:r>
              <a:rPr lang="fr-FR" sz="1200" spc="-20" dirty="0">
                <a:cs typeface="Calibri"/>
              </a:rPr>
              <a:t>d’attelage </a:t>
            </a:r>
            <a:r>
              <a:rPr lang="fr-FR" sz="1200" spc="-5" dirty="0">
                <a:cs typeface="Calibri"/>
              </a:rPr>
              <a:t>et </a:t>
            </a:r>
            <a:r>
              <a:rPr lang="fr-FR" sz="1200" dirty="0">
                <a:cs typeface="Calibri"/>
              </a:rPr>
              <a:t>des </a:t>
            </a:r>
            <a:r>
              <a:rPr lang="fr-FR" sz="1200" spc="-10" dirty="0">
                <a:cs typeface="Calibri"/>
              </a:rPr>
              <a:t>pare-chocs </a:t>
            </a:r>
            <a:r>
              <a:rPr lang="fr-FR" sz="1200" dirty="0">
                <a:cs typeface="Calibri"/>
              </a:rPr>
              <a:t>ainsi </a:t>
            </a:r>
            <a:r>
              <a:rPr lang="fr-FR" sz="1200" spc="-5" dirty="0">
                <a:cs typeface="Calibri"/>
              </a:rPr>
              <a:t>que, </a:t>
            </a:r>
            <a:r>
              <a:rPr lang="fr-FR" sz="1200" dirty="0">
                <a:cs typeface="Calibri"/>
              </a:rPr>
              <a:t>le </a:t>
            </a:r>
            <a:r>
              <a:rPr lang="fr-FR" sz="1200" spc="-10" dirty="0">
                <a:cs typeface="Calibri"/>
              </a:rPr>
              <a:t>cas </a:t>
            </a:r>
            <a:r>
              <a:rPr lang="fr-FR" sz="1200" spc="-5" dirty="0">
                <a:cs typeface="Calibri"/>
              </a:rPr>
              <a:t>échéant, </a:t>
            </a:r>
            <a:r>
              <a:rPr lang="fr-FR" sz="1200" dirty="0">
                <a:cs typeface="Calibri"/>
              </a:rPr>
              <a:t>de </a:t>
            </a:r>
            <a:r>
              <a:rPr lang="fr-FR" sz="1200" spc="-5" dirty="0">
                <a:cs typeface="Calibri"/>
              </a:rPr>
              <a:t>celle </a:t>
            </a:r>
            <a:r>
              <a:rPr lang="fr-FR" sz="1200" dirty="0">
                <a:cs typeface="Calibri"/>
              </a:rPr>
              <a:t>des </a:t>
            </a:r>
            <a:r>
              <a:rPr lang="fr-FR" sz="1200" spc="-5" dirty="0">
                <a:cs typeface="Calibri"/>
              </a:rPr>
              <a:t>équipements </a:t>
            </a:r>
            <a:r>
              <a:rPr lang="fr-FR" sz="1200" spc="-10" dirty="0">
                <a:cs typeface="Calibri"/>
              </a:rPr>
              <a:t>et </a:t>
            </a:r>
            <a:r>
              <a:rPr lang="fr-FR" sz="1200" spc="-5" dirty="0">
                <a:cs typeface="Calibri"/>
              </a:rPr>
              <a:t> accessoires, démontables </a:t>
            </a:r>
            <a:r>
              <a:rPr lang="fr-FR" sz="1200" dirty="0">
                <a:cs typeface="Calibri"/>
              </a:rPr>
              <a:t>ou </a:t>
            </a:r>
            <a:r>
              <a:rPr lang="fr-FR" sz="1200" spc="-5" dirty="0">
                <a:cs typeface="Calibri"/>
              </a:rPr>
              <a:t>non, montés sur </a:t>
            </a:r>
            <a:r>
              <a:rPr lang="fr-FR" sz="1200" dirty="0">
                <a:cs typeface="Calibri"/>
              </a:rPr>
              <a:t>le </a:t>
            </a:r>
            <a:r>
              <a:rPr lang="fr-FR" sz="1200" spc="-5" dirty="0">
                <a:cs typeface="Calibri"/>
              </a:rPr>
              <a:t>véhicule </a:t>
            </a:r>
            <a:r>
              <a:rPr lang="fr-FR" sz="1200" dirty="0">
                <a:cs typeface="Calibri"/>
              </a:rPr>
              <a:t>y </a:t>
            </a:r>
            <a:r>
              <a:rPr lang="fr-FR" sz="1200" spc="-5" dirty="0">
                <a:cs typeface="Calibri"/>
              </a:rPr>
              <a:t>compris, pour </a:t>
            </a:r>
            <a:r>
              <a:rPr lang="fr-FR" sz="1200" dirty="0">
                <a:cs typeface="Calibri"/>
              </a:rPr>
              <a:t>les </a:t>
            </a:r>
            <a:r>
              <a:rPr lang="fr-FR" sz="1200" spc="-5" dirty="0">
                <a:cs typeface="Calibri"/>
              </a:rPr>
              <a:t>remorques et </a:t>
            </a:r>
            <a:r>
              <a:rPr lang="fr-FR" sz="1200" dirty="0">
                <a:cs typeface="Calibri"/>
              </a:rPr>
              <a:t>les </a:t>
            </a:r>
            <a:r>
              <a:rPr lang="fr-FR" sz="1200" spc="-5" dirty="0">
                <a:cs typeface="Calibri"/>
              </a:rPr>
              <a:t>véhicules </a:t>
            </a:r>
            <a:r>
              <a:rPr lang="fr-FR" sz="1200" spc="-10" dirty="0">
                <a:cs typeface="Calibri"/>
              </a:rPr>
              <a:t>traînés, </a:t>
            </a:r>
            <a:r>
              <a:rPr lang="fr-FR" sz="1200" dirty="0">
                <a:cs typeface="Calibri"/>
              </a:rPr>
              <a:t>le </a:t>
            </a:r>
            <a:r>
              <a:rPr lang="fr-FR" sz="1200" spc="-5" dirty="0">
                <a:cs typeface="Calibri"/>
              </a:rPr>
              <a:t>timon </a:t>
            </a:r>
            <a:r>
              <a:rPr lang="fr-FR" sz="1200" dirty="0">
                <a:cs typeface="Calibri"/>
              </a:rPr>
              <a:t> </a:t>
            </a:r>
            <a:r>
              <a:rPr lang="fr-FR" sz="1200" spc="-20" dirty="0">
                <a:cs typeface="Calibri"/>
              </a:rPr>
              <a:t>d’attelage</a:t>
            </a:r>
            <a:r>
              <a:rPr lang="fr-FR" sz="1200" spc="-15" dirty="0">
                <a:cs typeface="Calibri"/>
              </a:rPr>
              <a:t> </a:t>
            </a:r>
            <a:r>
              <a:rPr lang="fr-FR" sz="1200" dirty="0">
                <a:cs typeface="Calibri"/>
              </a:rPr>
              <a:t>; ne </a:t>
            </a:r>
            <a:r>
              <a:rPr lang="fr-FR" sz="1200" spc="-5" dirty="0">
                <a:cs typeface="Calibri"/>
              </a:rPr>
              <a:t>sont </a:t>
            </a:r>
            <a:r>
              <a:rPr lang="fr-FR" sz="1200" dirty="0">
                <a:cs typeface="Calibri"/>
              </a:rPr>
              <a:t>pas </a:t>
            </a:r>
            <a:r>
              <a:rPr lang="fr-FR" sz="1200" spc="-5" dirty="0">
                <a:cs typeface="Calibri"/>
              </a:rPr>
              <a:t>compris </a:t>
            </a:r>
            <a:r>
              <a:rPr lang="fr-FR" sz="1200" dirty="0">
                <a:cs typeface="Calibri"/>
              </a:rPr>
              <a:t>les </a:t>
            </a:r>
            <a:r>
              <a:rPr lang="fr-FR" sz="1200" spc="-5" dirty="0">
                <a:cs typeface="Calibri"/>
              </a:rPr>
              <a:t>dispositifs et équipements </a:t>
            </a:r>
            <a:r>
              <a:rPr lang="fr-FR" sz="1200" spc="-10" dirty="0">
                <a:cs typeface="Calibri"/>
              </a:rPr>
              <a:t>repris</a:t>
            </a:r>
            <a:r>
              <a:rPr lang="fr-FR" sz="1200" spc="-5" dirty="0">
                <a:cs typeface="Calibri"/>
              </a:rPr>
              <a:t> à l’annexe </a:t>
            </a:r>
            <a:r>
              <a:rPr lang="fr-FR" sz="1200" i="1" spc="-5" dirty="0">
                <a:cs typeface="Calibri"/>
              </a:rPr>
              <a:t>XIII, </a:t>
            </a:r>
            <a:r>
              <a:rPr lang="fr-FR" sz="1200" spc="-5" dirty="0">
                <a:cs typeface="Calibri"/>
              </a:rPr>
              <a:t>partie 2, section F , tableau I </a:t>
            </a:r>
            <a:r>
              <a:rPr lang="fr-FR" sz="1200" spc="-10" dirty="0">
                <a:cs typeface="Calibri"/>
              </a:rPr>
              <a:t>du </a:t>
            </a:r>
            <a:r>
              <a:rPr lang="fr-FR" sz="1200" spc="-5" dirty="0">
                <a:cs typeface="Calibri"/>
              </a:rPr>
              <a:t> règlement d’exécution (UE) 2021/535 de la Commission du 31 mars 2021 établissant des règles relatives à l’application du règlement (UE) 2019/2144 du Parlement européen et du Conseil eu égard aux procédures uniformes et aux spécifications techniques pour la réception par type des véhicules, ainsi que des systèmes, composants et entités techniques distinctes destinés à ces véhicules, en ce qui concerne leurs caractéristiques générales de construction et leur sécurité.</a:t>
            </a:r>
            <a:endParaRPr lang="fr-FR" sz="1200" dirty="0">
              <a:cs typeface="Calibri"/>
            </a:endParaRPr>
          </a:p>
          <a:p>
            <a:pPr marL="50800" marR="44450" algn="just">
              <a:lnSpc>
                <a:spcPct val="100000"/>
              </a:lnSpc>
            </a:pPr>
            <a:endParaRPr lang="fr-FR" sz="1200" spc="-5" dirty="0">
              <a:cs typeface="Calibri"/>
            </a:endParaRPr>
          </a:p>
          <a:p>
            <a:pPr marL="50800" marR="44450" algn="just">
              <a:lnSpc>
                <a:spcPct val="100000"/>
              </a:lnSpc>
            </a:pPr>
            <a:r>
              <a:rPr lang="fr-FR" sz="1200" spc="-5" dirty="0">
                <a:cs typeface="Calibri"/>
              </a:rPr>
              <a:t>La</a:t>
            </a:r>
            <a:r>
              <a:rPr lang="fr-FR" sz="1200" spc="150" dirty="0">
                <a:cs typeface="Calibri"/>
              </a:rPr>
              <a:t> </a:t>
            </a:r>
            <a:r>
              <a:rPr lang="fr-FR" sz="1200" spc="-5" dirty="0">
                <a:cs typeface="Calibri"/>
              </a:rPr>
              <a:t>longueur</a:t>
            </a:r>
            <a:r>
              <a:rPr lang="fr-FR" sz="1200" spc="160" dirty="0">
                <a:cs typeface="Calibri"/>
              </a:rPr>
              <a:t> </a:t>
            </a:r>
            <a:r>
              <a:rPr lang="fr-FR" sz="1200" spc="-15" dirty="0">
                <a:cs typeface="Calibri"/>
              </a:rPr>
              <a:t>d’un</a:t>
            </a:r>
            <a:r>
              <a:rPr lang="fr-FR" sz="1200" spc="160" dirty="0">
                <a:cs typeface="Calibri"/>
              </a:rPr>
              <a:t> </a:t>
            </a:r>
            <a:r>
              <a:rPr lang="fr-FR" sz="1200" spc="-10" dirty="0">
                <a:cs typeface="Calibri"/>
              </a:rPr>
              <a:t>véhicule</a:t>
            </a:r>
            <a:r>
              <a:rPr lang="fr-FR" sz="1200" spc="160" dirty="0">
                <a:cs typeface="Calibri"/>
              </a:rPr>
              <a:t> </a:t>
            </a:r>
            <a:r>
              <a:rPr lang="fr-FR" sz="1200" spc="-10" dirty="0">
                <a:cs typeface="Calibri"/>
              </a:rPr>
              <a:t>routier</a:t>
            </a:r>
            <a:r>
              <a:rPr lang="fr-FR" sz="1200" spc="155" dirty="0">
                <a:cs typeface="Calibri"/>
              </a:rPr>
              <a:t> </a:t>
            </a:r>
            <a:r>
              <a:rPr lang="fr-FR" sz="1200" spc="-5" dirty="0">
                <a:cs typeface="Calibri"/>
              </a:rPr>
              <a:t>en</a:t>
            </a:r>
            <a:r>
              <a:rPr lang="fr-FR" sz="1200" spc="165" dirty="0">
                <a:cs typeface="Calibri"/>
              </a:rPr>
              <a:t> </a:t>
            </a:r>
            <a:r>
              <a:rPr lang="fr-FR" sz="1200" spc="-10" dirty="0">
                <a:cs typeface="Calibri"/>
              </a:rPr>
              <a:t>circulation</a:t>
            </a:r>
            <a:r>
              <a:rPr lang="fr-FR" sz="1200" spc="150" dirty="0">
                <a:cs typeface="Calibri"/>
              </a:rPr>
              <a:t> </a:t>
            </a:r>
            <a:r>
              <a:rPr lang="fr-FR" sz="1200" spc="-5" dirty="0">
                <a:cs typeface="Calibri"/>
              </a:rPr>
              <a:t>est</a:t>
            </a:r>
            <a:r>
              <a:rPr lang="fr-FR" sz="1200" spc="160" dirty="0">
                <a:cs typeface="Calibri"/>
              </a:rPr>
              <a:t> </a:t>
            </a:r>
            <a:r>
              <a:rPr lang="fr-FR" sz="1200" spc="-10" dirty="0">
                <a:cs typeface="Calibri"/>
              </a:rPr>
              <a:t>définie</a:t>
            </a:r>
            <a:r>
              <a:rPr lang="fr-FR" sz="1200" spc="155" dirty="0">
                <a:cs typeface="Calibri"/>
              </a:rPr>
              <a:t> </a:t>
            </a:r>
            <a:r>
              <a:rPr lang="fr-FR" sz="1200" spc="-5" dirty="0">
                <a:cs typeface="Calibri"/>
              </a:rPr>
              <a:t>par</a:t>
            </a:r>
            <a:r>
              <a:rPr lang="fr-FR" sz="1200" spc="160" dirty="0">
                <a:cs typeface="Calibri"/>
              </a:rPr>
              <a:t> </a:t>
            </a:r>
            <a:r>
              <a:rPr lang="fr-FR" sz="1200" spc="-15" dirty="0">
                <a:cs typeface="Calibri"/>
              </a:rPr>
              <a:t>l’article</a:t>
            </a:r>
            <a:r>
              <a:rPr lang="fr-FR" sz="1200" spc="160" dirty="0">
                <a:cs typeface="Calibri"/>
              </a:rPr>
              <a:t> 4 </a:t>
            </a:r>
            <a:r>
              <a:rPr lang="fr-FR" sz="1200" dirty="0">
                <a:cs typeface="Calibri"/>
              </a:rPr>
              <a:t>de</a:t>
            </a:r>
            <a:r>
              <a:rPr lang="fr-FR" sz="1200" spc="155" dirty="0">
                <a:cs typeface="Calibri"/>
              </a:rPr>
              <a:t> </a:t>
            </a:r>
            <a:r>
              <a:rPr lang="fr-FR" sz="1200" spc="-20" dirty="0">
                <a:cs typeface="Calibri"/>
              </a:rPr>
              <a:t>l’arrêté</a:t>
            </a:r>
            <a:r>
              <a:rPr lang="fr-FR" sz="1200" spc="160" dirty="0">
                <a:cs typeface="Calibri"/>
              </a:rPr>
              <a:t> </a:t>
            </a:r>
            <a:r>
              <a:rPr lang="fr-FR" sz="1200" spc="-10" dirty="0">
                <a:cs typeface="Calibri"/>
              </a:rPr>
              <a:t>grand-ducal modifié</a:t>
            </a:r>
            <a:r>
              <a:rPr lang="fr-FR" sz="1200" spc="160" dirty="0">
                <a:cs typeface="Calibri"/>
              </a:rPr>
              <a:t> </a:t>
            </a:r>
            <a:r>
              <a:rPr lang="fr-FR" sz="1200" spc="-5" dirty="0">
                <a:cs typeface="Calibri"/>
              </a:rPr>
              <a:t>du</a:t>
            </a:r>
            <a:r>
              <a:rPr lang="fr-FR" sz="1200" spc="160" dirty="0">
                <a:cs typeface="Calibri"/>
              </a:rPr>
              <a:t> </a:t>
            </a:r>
            <a:r>
              <a:rPr lang="fr-FR" sz="1200" dirty="0">
                <a:cs typeface="Calibri"/>
              </a:rPr>
              <a:t>23</a:t>
            </a:r>
            <a:r>
              <a:rPr lang="fr-FR" sz="1200" spc="155" dirty="0">
                <a:cs typeface="Calibri"/>
              </a:rPr>
              <a:t> </a:t>
            </a:r>
            <a:r>
              <a:rPr lang="fr-FR" sz="1200" spc="-10" dirty="0">
                <a:cs typeface="Calibri"/>
              </a:rPr>
              <a:t>novembre</a:t>
            </a:r>
            <a:r>
              <a:rPr lang="fr-FR" sz="1200" spc="155" dirty="0">
                <a:cs typeface="Calibri"/>
              </a:rPr>
              <a:t> </a:t>
            </a:r>
            <a:r>
              <a:rPr lang="fr-FR" sz="1200" dirty="0">
                <a:cs typeface="Calibri"/>
              </a:rPr>
              <a:t>1955 </a:t>
            </a:r>
            <a:r>
              <a:rPr lang="fr-FR" sz="1200" spc="5" dirty="0">
                <a:cs typeface="Calibri"/>
              </a:rPr>
              <a:t> </a:t>
            </a:r>
            <a:r>
              <a:rPr lang="fr-FR" sz="1200" spc="-5" dirty="0">
                <a:cs typeface="Calibri"/>
              </a:rPr>
              <a:t>portant</a:t>
            </a:r>
            <a:r>
              <a:rPr lang="fr-FR" sz="1200" spc="-35" dirty="0">
                <a:cs typeface="Calibri"/>
              </a:rPr>
              <a:t> </a:t>
            </a:r>
            <a:r>
              <a:rPr lang="fr-FR" sz="1200" spc="-5" dirty="0">
                <a:cs typeface="Calibri"/>
              </a:rPr>
              <a:t>règlement</a:t>
            </a:r>
            <a:r>
              <a:rPr lang="fr-FR" sz="1200" spc="-15" dirty="0">
                <a:cs typeface="Calibri"/>
              </a:rPr>
              <a:t> </a:t>
            </a:r>
            <a:r>
              <a:rPr lang="fr-FR" sz="1200" dirty="0">
                <a:cs typeface="Calibri"/>
              </a:rPr>
              <a:t>de</a:t>
            </a:r>
            <a:r>
              <a:rPr lang="fr-FR" sz="1200" spc="-5" dirty="0">
                <a:cs typeface="Calibri"/>
              </a:rPr>
              <a:t> </a:t>
            </a:r>
            <a:r>
              <a:rPr lang="fr-FR" sz="1200" dirty="0">
                <a:cs typeface="Calibri"/>
              </a:rPr>
              <a:t>la</a:t>
            </a:r>
            <a:r>
              <a:rPr lang="fr-FR" sz="1200" spc="5" dirty="0">
                <a:cs typeface="Calibri"/>
              </a:rPr>
              <a:t> </a:t>
            </a:r>
            <a:r>
              <a:rPr lang="fr-FR" sz="1200" spc="-5" dirty="0">
                <a:cs typeface="Calibri"/>
              </a:rPr>
              <a:t>circulation</a:t>
            </a:r>
            <a:r>
              <a:rPr lang="fr-FR" sz="1200" spc="-20" dirty="0">
                <a:cs typeface="Calibri"/>
              </a:rPr>
              <a:t> </a:t>
            </a:r>
            <a:r>
              <a:rPr lang="fr-FR" sz="1200" spc="-5" dirty="0">
                <a:cs typeface="Calibri"/>
              </a:rPr>
              <a:t>sur toutes</a:t>
            </a:r>
            <a:r>
              <a:rPr lang="fr-FR" sz="1200" spc="-10" dirty="0">
                <a:cs typeface="Calibri"/>
              </a:rPr>
              <a:t> </a:t>
            </a:r>
            <a:r>
              <a:rPr lang="fr-FR" sz="1200" dirty="0">
                <a:cs typeface="Calibri"/>
              </a:rPr>
              <a:t>les</a:t>
            </a:r>
            <a:r>
              <a:rPr lang="fr-FR" sz="1200" spc="5" dirty="0">
                <a:cs typeface="Calibri"/>
              </a:rPr>
              <a:t> </a:t>
            </a:r>
            <a:r>
              <a:rPr lang="fr-FR" sz="1200" spc="-5" dirty="0">
                <a:cs typeface="Calibri"/>
              </a:rPr>
              <a:t>voies</a:t>
            </a:r>
            <a:r>
              <a:rPr lang="fr-FR" sz="1200" spc="5" dirty="0">
                <a:cs typeface="Calibri"/>
              </a:rPr>
              <a:t> </a:t>
            </a:r>
            <a:r>
              <a:rPr lang="fr-FR" sz="1200" dirty="0">
                <a:cs typeface="Calibri"/>
              </a:rPr>
              <a:t>publiques.</a:t>
            </a:r>
          </a:p>
        </p:txBody>
      </p:sp>
      <p:sp>
        <p:nvSpPr>
          <p:cNvPr id="3" name="object 3"/>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10" dirty="0">
                <a:solidFill>
                  <a:srgbClr val="ED0000"/>
                </a:solidFill>
              </a:rPr>
              <a:t> </a:t>
            </a:r>
            <a:r>
              <a:rPr sz="2400" spc="-5" dirty="0">
                <a:solidFill>
                  <a:srgbClr val="ED0000"/>
                </a:solidFill>
              </a:rPr>
              <a:t>de</a:t>
            </a:r>
            <a:r>
              <a:rPr sz="2400" spc="-10" dirty="0">
                <a:solidFill>
                  <a:srgbClr val="ED0000"/>
                </a:solidFill>
              </a:rPr>
              <a:t> </a:t>
            </a:r>
            <a:r>
              <a:rPr sz="2400" dirty="0">
                <a:solidFill>
                  <a:srgbClr val="ED0000"/>
                </a:solidFill>
              </a:rPr>
              <a:t>la</a:t>
            </a:r>
            <a:r>
              <a:rPr sz="2400" spc="-35" dirty="0">
                <a:solidFill>
                  <a:srgbClr val="ED0000"/>
                </a:solidFill>
              </a:rPr>
              <a:t> </a:t>
            </a:r>
            <a:r>
              <a:rPr sz="2400" dirty="0">
                <a:solidFill>
                  <a:srgbClr val="ED0000"/>
                </a:solidFill>
              </a:rPr>
              <a:t>route</a:t>
            </a:r>
            <a:endParaRPr sz="2400"/>
          </a:p>
        </p:txBody>
      </p:sp>
      <p:sp>
        <p:nvSpPr>
          <p:cNvPr id="4" name="object 4"/>
          <p:cNvSpPr txBox="1"/>
          <p:nvPr/>
        </p:nvSpPr>
        <p:spPr>
          <a:xfrm>
            <a:off x="552399" y="1031570"/>
            <a:ext cx="2278380" cy="300355"/>
          </a:xfrm>
          <a:prstGeom prst="rect">
            <a:avLst/>
          </a:prstGeom>
        </p:spPr>
        <p:txBody>
          <a:bodyPr vert="horz" wrap="square" lIns="0" tIns="12700" rIns="0" bIns="0" rtlCol="0">
            <a:spAutoFit/>
          </a:bodyPr>
          <a:lstStyle/>
          <a:p>
            <a:pPr marL="12700">
              <a:lnSpc>
                <a:spcPct val="100000"/>
              </a:lnSpc>
              <a:spcBef>
                <a:spcPts val="100"/>
              </a:spcBef>
            </a:pPr>
            <a:r>
              <a:rPr sz="1800" b="1" u="sng" spc="-5" dirty="0">
                <a:uFill>
                  <a:solidFill>
                    <a:srgbClr val="000000"/>
                  </a:solidFill>
                </a:uFill>
                <a:latin typeface="Calibri"/>
                <a:cs typeface="Calibri"/>
              </a:rPr>
              <a:t>Chapitre</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II.</a:t>
            </a:r>
            <a:r>
              <a:rPr sz="1800" b="1" u="sng" spc="-3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15" dirty="0">
                <a:uFill>
                  <a:solidFill>
                    <a:srgbClr val="000000"/>
                  </a:solidFill>
                </a:uFill>
                <a:latin typeface="Calibri"/>
                <a:cs typeface="Calibri"/>
              </a:rPr>
              <a:t> </a:t>
            </a:r>
            <a:r>
              <a:rPr sz="1800" b="1" u="sng" spc="-5" dirty="0">
                <a:uFill>
                  <a:solidFill>
                    <a:srgbClr val="000000"/>
                  </a:solidFill>
                </a:uFill>
                <a:latin typeface="Calibri"/>
                <a:cs typeface="Calibri"/>
              </a:rPr>
              <a:t>Définitions</a:t>
            </a:r>
            <a:endParaRPr sz="1800">
              <a:latin typeface="Calibri"/>
              <a:cs typeface="Calibri"/>
            </a:endParaRPr>
          </a:p>
        </p:txBody>
      </p:sp>
      <p:sp>
        <p:nvSpPr>
          <p:cNvPr id="5" name="object 5"/>
          <p:cNvSpPr txBox="1"/>
          <p:nvPr/>
        </p:nvSpPr>
        <p:spPr>
          <a:xfrm>
            <a:off x="2995041" y="1019047"/>
            <a:ext cx="989330"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Calibri"/>
                <a:cs typeface="Calibri"/>
              </a:rPr>
              <a:t>(longueur)</a:t>
            </a:r>
            <a:endParaRPr sz="1800">
              <a:latin typeface="Calibri"/>
              <a:cs typeface="Calibri"/>
            </a:endParaRPr>
          </a:p>
        </p:txBody>
      </p:sp>
      <p:pic>
        <p:nvPicPr>
          <p:cNvPr id="6" name="object 6"/>
          <p:cNvPicPr/>
          <p:nvPr/>
        </p:nvPicPr>
        <p:blipFill>
          <a:blip r:embed="rId3" cstate="print"/>
          <a:stretch>
            <a:fillRect/>
          </a:stretch>
        </p:blipFill>
        <p:spPr>
          <a:xfrm>
            <a:off x="424687" y="4792471"/>
            <a:ext cx="2241550" cy="1123949"/>
          </a:xfrm>
          <a:prstGeom prst="rect">
            <a:avLst/>
          </a:prstGeom>
        </p:spPr>
      </p:pic>
      <p:pic>
        <p:nvPicPr>
          <p:cNvPr id="7" name="object 7"/>
          <p:cNvPicPr/>
          <p:nvPr/>
        </p:nvPicPr>
        <p:blipFill>
          <a:blip r:embed="rId4" cstate="print"/>
          <a:stretch>
            <a:fillRect/>
          </a:stretch>
        </p:blipFill>
        <p:spPr>
          <a:xfrm>
            <a:off x="6101074" y="4671080"/>
            <a:ext cx="2546100" cy="1353291"/>
          </a:xfrm>
          <a:prstGeom prst="rect">
            <a:avLst/>
          </a:prstGeom>
        </p:spPr>
      </p:pic>
      <p:pic>
        <p:nvPicPr>
          <p:cNvPr id="8" name="object 8"/>
          <p:cNvPicPr/>
          <p:nvPr/>
        </p:nvPicPr>
        <p:blipFill>
          <a:blip r:embed="rId5" cstate="print"/>
          <a:stretch>
            <a:fillRect/>
          </a:stretch>
        </p:blipFill>
        <p:spPr>
          <a:xfrm>
            <a:off x="3534155" y="4675568"/>
            <a:ext cx="1930400" cy="1402175"/>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a:t>
            </a:fld>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07467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ED0000"/>
                </a:solidFill>
              </a:rPr>
              <a:t>Le</a:t>
            </a:r>
            <a:r>
              <a:rPr sz="2400" spc="-35" dirty="0">
                <a:solidFill>
                  <a:srgbClr val="ED0000"/>
                </a:solidFill>
              </a:rPr>
              <a:t> </a:t>
            </a:r>
            <a:r>
              <a:rPr sz="2400" dirty="0">
                <a:solidFill>
                  <a:srgbClr val="ED0000"/>
                </a:solidFill>
              </a:rPr>
              <a:t>véhicule</a:t>
            </a:r>
            <a:r>
              <a:rPr sz="2400" spc="-20" dirty="0">
                <a:solidFill>
                  <a:srgbClr val="ED0000"/>
                </a:solidFill>
              </a:rPr>
              <a:t> </a:t>
            </a:r>
            <a:r>
              <a:rPr sz="2400" spc="-5" dirty="0">
                <a:solidFill>
                  <a:srgbClr val="ED0000"/>
                </a:solidFill>
              </a:rPr>
              <a:t>exceptionnel</a:t>
            </a:r>
            <a:endParaRPr sz="2400"/>
          </a:p>
        </p:txBody>
      </p:sp>
      <p:sp>
        <p:nvSpPr>
          <p:cNvPr id="3" name="object 3"/>
          <p:cNvSpPr txBox="1"/>
          <p:nvPr/>
        </p:nvSpPr>
        <p:spPr>
          <a:xfrm>
            <a:off x="546303" y="872489"/>
            <a:ext cx="858519" cy="239395"/>
          </a:xfrm>
          <a:prstGeom prst="rect">
            <a:avLst/>
          </a:prstGeom>
        </p:spPr>
        <p:txBody>
          <a:bodyPr vert="horz" wrap="square" lIns="0" tIns="13335" rIns="0" bIns="0" rtlCol="0">
            <a:spAutoFit/>
          </a:bodyPr>
          <a:lstStyle/>
          <a:p>
            <a:pPr marL="12700">
              <a:lnSpc>
                <a:spcPct val="100000"/>
              </a:lnSpc>
              <a:spcBef>
                <a:spcPts val="105"/>
              </a:spcBef>
            </a:pPr>
            <a:r>
              <a:rPr sz="1400" b="1" u="sng" spc="-5" dirty="0">
                <a:uFill>
                  <a:solidFill>
                    <a:srgbClr val="000000"/>
                  </a:solidFill>
                </a:uFill>
                <a:latin typeface="Calibri"/>
                <a:cs typeface="Calibri"/>
              </a:rPr>
              <a:t>C</a:t>
            </a:r>
            <a:r>
              <a:rPr sz="1400" b="1" u="sng" spc="-10" dirty="0">
                <a:uFill>
                  <a:solidFill>
                    <a:srgbClr val="000000"/>
                  </a:solidFill>
                </a:uFill>
                <a:latin typeface="Calibri"/>
                <a:cs typeface="Calibri"/>
              </a:rPr>
              <a:t>at</a:t>
            </a:r>
            <a:r>
              <a:rPr sz="1400" b="1" u="sng" spc="-5" dirty="0">
                <a:uFill>
                  <a:solidFill>
                    <a:srgbClr val="000000"/>
                  </a:solidFill>
                </a:uFill>
                <a:latin typeface="Calibri"/>
                <a:cs typeface="Calibri"/>
              </a:rPr>
              <a:t>é</a:t>
            </a:r>
            <a:r>
              <a:rPr sz="1400" b="1" u="sng" spc="-20" dirty="0">
                <a:uFill>
                  <a:solidFill>
                    <a:srgbClr val="000000"/>
                  </a:solidFill>
                </a:uFill>
                <a:latin typeface="Calibri"/>
                <a:cs typeface="Calibri"/>
              </a:rPr>
              <a:t>g</a:t>
            </a:r>
            <a:r>
              <a:rPr sz="1400" b="1" u="sng" dirty="0">
                <a:uFill>
                  <a:solidFill>
                    <a:srgbClr val="000000"/>
                  </a:solidFill>
                </a:uFill>
                <a:latin typeface="Calibri"/>
                <a:cs typeface="Calibri"/>
              </a:rPr>
              <a:t>o</a:t>
            </a:r>
            <a:r>
              <a:rPr sz="1400" b="1" u="sng" spc="-10" dirty="0">
                <a:uFill>
                  <a:solidFill>
                    <a:srgbClr val="000000"/>
                  </a:solidFill>
                </a:uFill>
                <a:latin typeface="Calibri"/>
                <a:cs typeface="Calibri"/>
              </a:rPr>
              <a:t>r</a:t>
            </a:r>
            <a:r>
              <a:rPr sz="1400" b="1" u="sng" dirty="0">
                <a:uFill>
                  <a:solidFill>
                    <a:srgbClr val="000000"/>
                  </a:solidFill>
                </a:uFill>
                <a:latin typeface="Calibri"/>
                <a:cs typeface="Calibri"/>
              </a:rPr>
              <a:t>ie</a:t>
            </a:r>
            <a:r>
              <a:rPr sz="1400" b="1" u="sng" spc="-35" dirty="0">
                <a:uFill>
                  <a:solidFill>
                    <a:srgbClr val="000000"/>
                  </a:solidFill>
                </a:uFill>
                <a:latin typeface="Calibri"/>
                <a:cs typeface="Calibri"/>
              </a:rPr>
              <a:t> </a:t>
            </a:r>
            <a:r>
              <a:rPr sz="1400" b="1" u="sng" dirty="0">
                <a:uFill>
                  <a:solidFill>
                    <a:srgbClr val="000000"/>
                  </a:solidFill>
                </a:uFill>
                <a:latin typeface="Calibri"/>
                <a:cs typeface="Calibri"/>
              </a:rPr>
              <a:t>3</a:t>
            </a:r>
            <a:endParaRPr sz="1400">
              <a:latin typeface="Calibri"/>
              <a:cs typeface="Calibri"/>
            </a:endParaRPr>
          </a:p>
        </p:txBody>
      </p:sp>
      <p:pic>
        <p:nvPicPr>
          <p:cNvPr id="4" name="object 4"/>
          <p:cNvPicPr/>
          <p:nvPr/>
        </p:nvPicPr>
        <p:blipFill>
          <a:blip r:embed="rId2" cstate="print"/>
          <a:stretch>
            <a:fillRect/>
          </a:stretch>
        </p:blipFill>
        <p:spPr>
          <a:xfrm>
            <a:off x="623316" y="1345691"/>
            <a:ext cx="3883152" cy="1062227"/>
          </a:xfrm>
          <a:prstGeom prst="rect">
            <a:avLst/>
          </a:prstGeom>
        </p:spPr>
      </p:pic>
      <p:pic>
        <p:nvPicPr>
          <p:cNvPr id="5" name="object 5"/>
          <p:cNvPicPr/>
          <p:nvPr/>
        </p:nvPicPr>
        <p:blipFill>
          <a:blip r:embed="rId3" cstate="print"/>
          <a:stretch>
            <a:fillRect/>
          </a:stretch>
        </p:blipFill>
        <p:spPr>
          <a:xfrm>
            <a:off x="615695" y="3357371"/>
            <a:ext cx="3883152" cy="1193291"/>
          </a:xfrm>
          <a:prstGeom prst="rect">
            <a:avLst/>
          </a:prstGeom>
        </p:spPr>
      </p:pic>
      <p:pic>
        <p:nvPicPr>
          <p:cNvPr id="6" name="object 6"/>
          <p:cNvPicPr/>
          <p:nvPr/>
        </p:nvPicPr>
        <p:blipFill>
          <a:blip r:embed="rId4" cstate="print"/>
          <a:stretch>
            <a:fillRect/>
          </a:stretch>
        </p:blipFill>
        <p:spPr>
          <a:xfrm>
            <a:off x="790313" y="4973051"/>
            <a:ext cx="3654486" cy="1429272"/>
          </a:xfrm>
          <a:prstGeom prst="rect">
            <a:avLst/>
          </a:prstGeom>
        </p:spPr>
      </p:pic>
      <p:pic>
        <p:nvPicPr>
          <p:cNvPr id="7" name="object 7"/>
          <p:cNvPicPr/>
          <p:nvPr/>
        </p:nvPicPr>
        <p:blipFill>
          <a:blip r:embed="rId5" cstate="print"/>
          <a:stretch>
            <a:fillRect/>
          </a:stretch>
        </p:blipFill>
        <p:spPr>
          <a:xfrm>
            <a:off x="6371844" y="1470660"/>
            <a:ext cx="1624583" cy="1603248"/>
          </a:xfrm>
          <a:prstGeom prst="rect">
            <a:avLst/>
          </a:prstGeom>
        </p:spPr>
      </p:pic>
      <p:pic>
        <p:nvPicPr>
          <p:cNvPr id="8" name="object 8"/>
          <p:cNvPicPr/>
          <p:nvPr/>
        </p:nvPicPr>
        <p:blipFill>
          <a:blip r:embed="rId6" cstate="print"/>
          <a:stretch>
            <a:fillRect/>
          </a:stretch>
        </p:blipFill>
        <p:spPr>
          <a:xfrm>
            <a:off x="5867400" y="3270503"/>
            <a:ext cx="762000" cy="870204"/>
          </a:xfrm>
          <a:prstGeom prst="rect">
            <a:avLst/>
          </a:prstGeom>
        </p:spPr>
      </p:pic>
      <p:pic>
        <p:nvPicPr>
          <p:cNvPr id="9" name="object 9"/>
          <p:cNvPicPr/>
          <p:nvPr/>
        </p:nvPicPr>
        <p:blipFill>
          <a:blip r:embed="rId7" cstate="print"/>
          <a:stretch>
            <a:fillRect/>
          </a:stretch>
        </p:blipFill>
        <p:spPr>
          <a:xfrm>
            <a:off x="7598664" y="3258311"/>
            <a:ext cx="397764" cy="826007"/>
          </a:xfrm>
          <a:prstGeom prst="rect">
            <a:avLst/>
          </a:prstGeom>
        </p:spPr>
      </p:pic>
      <p:sp>
        <p:nvSpPr>
          <p:cNvPr id="10" name="object 10"/>
          <p:cNvSpPr txBox="1"/>
          <p:nvPr/>
        </p:nvSpPr>
        <p:spPr>
          <a:xfrm>
            <a:off x="4795520" y="4557140"/>
            <a:ext cx="3679825" cy="2067233"/>
          </a:xfrm>
          <a:prstGeom prst="rect">
            <a:avLst/>
          </a:prstGeom>
        </p:spPr>
        <p:txBody>
          <a:bodyPr vert="horz" wrap="square" lIns="0" tIns="12700" rIns="0" bIns="0" rtlCol="0">
            <a:spAutoFit/>
          </a:bodyPr>
          <a:lstStyle/>
          <a:p>
            <a:pPr marL="12700">
              <a:lnSpc>
                <a:spcPct val="100000"/>
              </a:lnSpc>
              <a:spcBef>
                <a:spcPts val="100"/>
              </a:spcBef>
            </a:pPr>
            <a:r>
              <a:rPr sz="1100" u="sng" spc="-5" dirty="0">
                <a:solidFill>
                  <a:srgbClr val="FF0000"/>
                </a:solidFill>
                <a:uFill>
                  <a:solidFill>
                    <a:srgbClr val="FF0000"/>
                  </a:solidFill>
                </a:uFill>
                <a:latin typeface="Calibri"/>
                <a:cs typeface="Calibri"/>
              </a:rPr>
              <a:t>Conditions</a:t>
            </a:r>
            <a:r>
              <a:rPr sz="1100" u="sng" spc="-35" dirty="0">
                <a:solidFill>
                  <a:srgbClr val="FF0000"/>
                </a:solidFill>
                <a:uFill>
                  <a:solidFill>
                    <a:srgbClr val="FF0000"/>
                  </a:solidFill>
                </a:uFill>
                <a:latin typeface="Calibri"/>
                <a:cs typeface="Calibri"/>
              </a:rPr>
              <a:t> </a:t>
            </a:r>
            <a:r>
              <a:rPr sz="1100" u="sng" spc="-5" dirty="0">
                <a:solidFill>
                  <a:srgbClr val="FF0000"/>
                </a:solidFill>
                <a:uFill>
                  <a:solidFill>
                    <a:srgbClr val="FF0000"/>
                  </a:solidFill>
                </a:uFill>
                <a:latin typeface="Calibri"/>
                <a:cs typeface="Calibri"/>
              </a:rPr>
              <a:t>supplémentaires</a:t>
            </a:r>
            <a:r>
              <a:rPr sz="1100" u="sng" spc="-45" dirty="0">
                <a:solidFill>
                  <a:srgbClr val="FF0000"/>
                </a:solidFill>
                <a:uFill>
                  <a:solidFill>
                    <a:srgbClr val="FF0000"/>
                  </a:solidFill>
                </a:uFill>
                <a:latin typeface="Calibri"/>
                <a:cs typeface="Calibri"/>
              </a:rPr>
              <a:t> </a:t>
            </a:r>
            <a:r>
              <a:rPr sz="1100" u="sng" dirty="0">
                <a:solidFill>
                  <a:srgbClr val="FF0000"/>
                </a:solidFill>
                <a:uFill>
                  <a:solidFill>
                    <a:srgbClr val="FF0000"/>
                  </a:solidFill>
                </a:uFill>
                <a:latin typeface="Calibri"/>
                <a:cs typeface="Calibri"/>
              </a:rPr>
              <a:t>exigées</a:t>
            </a:r>
            <a:r>
              <a:rPr sz="1100" u="sng" spc="-15" dirty="0">
                <a:solidFill>
                  <a:srgbClr val="FF0000"/>
                </a:solidFill>
                <a:uFill>
                  <a:solidFill>
                    <a:srgbClr val="FF0000"/>
                  </a:solidFill>
                </a:uFill>
                <a:latin typeface="Calibri"/>
                <a:cs typeface="Calibri"/>
              </a:rPr>
              <a:t> </a:t>
            </a:r>
            <a:r>
              <a:rPr sz="1100" u="sng" dirty="0">
                <a:solidFill>
                  <a:srgbClr val="FF0000"/>
                </a:solidFill>
                <a:uFill>
                  <a:solidFill>
                    <a:srgbClr val="FF0000"/>
                  </a:solidFill>
                </a:uFill>
                <a:latin typeface="Calibri"/>
                <a:cs typeface="Calibri"/>
              </a:rPr>
              <a:t>:</a:t>
            </a:r>
            <a:endParaRPr sz="1100" dirty="0">
              <a:latin typeface="Calibri"/>
              <a:cs typeface="Calibri"/>
            </a:endParaRPr>
          </a:p>
          <a:p>
            <a:pPr>
              <a:lnSpc>
                <a:spcPct val="100000"/>
              </a:lnSpc>
              <a:spcBef>
                <a:spcPts val="40"/>
              </a:spcBef>
            </a:pPr>
            <a:endParaRPr sz="1300" dirty="0">
              <a:latin typeface="Calibri"/>
              <a:cs typeface="Calibri"/>
            </a:endParaRPr>
          </a:p>
          <a:p>
            <a:pPr marL="12700">
              <a:lnSpc>
                <a:spcPct val="100000"/>
              </a:lnSpc>
              <a:tabLst>
                <a:tab pos="354965" algn="l"/>
              </a:tabLst>
            </a:pPr>
            <a:r>
              <a:rPr sz="1100" dirty="0">
                <a:latin typeface="Calibri"/>
                <a:cs typeface="Calibri"/>
              </a:rPr>
              <a:t>̶	Itinéraire</a:t>
            </a:r>
            <a:r>
              <a:rPr sz="1100" spc="-25" dirty="0">
                <a:latin typeface="Calibri"/>
                <a:cs typeface="Calibri"/>
              </a:rPr>
              <a:t> </a:t>
            </a:r>
            <a:r>
              <a:rPr sz="1100" spc="-5" dirty="0">
                <a:latin typeface="Calibri"/>
                <a:cs typeface="Calibri"/>
              </a:rPr>
              <a:t>obligatoire</a:t>
            </a:r>
            <a:r>
              <a:rPr sz="1100" spc="-50" dirty="0">
                <a:latin typeface="Calibri"/>
                <a:cs typeface="Calibri"/>
              </a:rPr>
              <a:t> </a:t>
            </a:r>
            <a:r>
              <a:rPr sz="1100" dirty="0">
                <a:latin typeface="Calibri"/>
                <a:cs typeface="Calibri"/>
              </a:rPr>
              <a:t>;</a:t>
            </a:r>
          </a:p>
          <a:p>
            <a:pPr marL="12700">
              <a:lnSpc>
                <a:spcPct val="100000"/>
              </a:lnSpc>
              <a:tabLst>
                <a:tab pos="354965" algn="l"/>
              </a:tabLst>
            </a:pPr>
            <a:r>
              <a:rPr sz="1100" dirty="0">
                <a:latin typeface="Calibri"/>
                <a:cs typeface="Calibri"/>
              </a:rPr>
              <a:t>̶	Avis</a:t>
            </a:r>
            <a:r>
              <a:rPr sz="1100" spc="-10" dirty="0">
                <a:latin typeface="Calibri"/>
                <a:cs typeface="Calibri"/>
              </a:rPr>
              <a:t> </a:t>
            </a:r>
            <a:r>
              <a:rPr sz="1100" spc="-5" dirty="0">
                <a:latin typeface="Calibri"/>
                <a:cs typeface="Calibri"/>
              </a:rPr>
              <a:t>de l’administration</a:t>
            </a:r>
            <a:r>
              <a:rPr sz="1100" spc="-45" dirty="0">
                <a:latin typeface="Calibri"/>
                <a:cs typeface="Calibri"/>
              </a:rPr>
              <a:t> </a:t>
            </a:r>
            <a:r>
              <a:rPr sz="1100" dirty="0">
                <a:latin typeface="Calibri"/>
                <a:cs typeface="Calibri"/>
              </a:rPr>
              <a:t>des ponts</a:t>
            </a:r>
            <a:r>
              <a:rPr sz="1100" spc="-25" dirty="0">
                <a:latin typeface="Calibri"/>
                <a:cs typeface="Calibri"/>
              </a:rPr>
              <a:t> </a:t>
            </a:r>
            <a:r>
              <a:rPr sz="1100" dirty="0">
                <a:latin typeface="Calibri"/>
                <a:cs typeface="Calibri"/>
              </a:rPr>
              <a:t>et</a:t>
            </a:r>
            <a:r>
              <a:rPr sz="1100" spc="-10" dirty="0">
                <a:latin typeface="Calibri"/>
                <a:cs typeface="Calibri"/>
              </a:rPr>
              <a:t> </a:t>
            </a:r>
            <a:r>
              <a:rPr sz="1100" spc="-5" dirty="0">
                <a:latin typeface="Calibri"/>
                <a:cs typeface="Calibri"/>
              </a:rPr>
              <a:t>chaussées</a:t>
            </a:r>
            <a:r>
              <a:rPr sz="1100" spc="-30" dirty="0">
                <a:latin typeface="Calibri"/>
                <a:cs typeface="Calibri"/>
              </a:rPr>
              <a:t> </a:t>
            </a:r>
            <a:r>
              <a:rPr sz="1100" dirty="0">
                <a:latin typeface="Calibri"/>
                <a:cs typeface="Calibri"/>
              </a:rPr>
              <a:t>exigé</a:t>
            </a:r>
            <a:r>
              <a:rPr sz="1100" spc="-15" dirty="0">
                <a:latin typeface="Calibri"/>
                <a:cs typeface="Calibri"/>
              </a:rPr>
              <a:t> </a:t>
            </a:r>
            <a:r>
              <a:rPr sz="1100" dirty="0">
                <a:latin typeface="Calibri"/>
                <a:cs typeface="Calibri"/>
              </a:rPr>
              <a:t>;</a:t>
            </a:r>
          </a:p>
          <a:p>
            <a:pPr marL="355600" marR="5080" indent="-342900">
              <a:lnSpc>
                <a:spcPct val="100000"/>
              </a:lnSpc>
              <a:tabLst>
                <a:tab pos="354965" algn="l"/>
              </a:tabLst>
            </a:pPr>
            <a:r>
              <a:rPr sz="1100" dirty="0">
                <a:latin typeface="Calibri"/>
                <a:cs typeface="Calibri"/>
              </a:rPr>
              <a:t>̶	</a:t>
            </a:r>
            <a:r>
              <a:rPr sz="1100" spc="-5" dirty="0">
                <a:latin typeface="Calibri"/>
                <a:cs typeface="Calibri"/>
              </a:rPr>
              <a:t>Obligation </a:t>
            </a:r>
            <a:r>
              <a:rPr sz="1100" dirty="0">
                <a:latin typeface="Calibri"/>
                <a:cs typeface="Calibri"/>
              </a:rPr>
              <a:t>d’effectuer au préalable </a:t>
            </a:r>
            <a:r>
              <a:rPr sz="1100" spc="-5" dirty="0">
                <a:latin typeface="Calibri"/>
                <a:cs typeface="Calibri"/>
              </a:rPr>
              <a:t>une reconnaissance du </a:t>
            </a:r>
            <a:r>
              <a:rPr sz="1100" spc="-235" dirty="0">
                <a:latin typeface="Calibri"/>
                <a:cs typeface="Calibri"/>
              </a:rPr>
              <a:t> </a:t>
            </a:r>
            <a:r>
              <a:rPr sz="1100" dirty="0">
                <a:latin typeface="Calibri"/>
                <a:cs typeface="Calibri"/>
              </a:rPr>
              <a:t>trajet</a:t>
            </a:r>
            <a:r>
              <a:rPr sz="1100" spc="-20" dirty="0">
                <a:latin typeface="Calibri"/>
                <a:cs typeface="Calibri"/>
              </a:rPr>
              <a:t> </a:t>
            </a:r>
            <a:r>
              <a:rPr sz="1100" dirty="0">
                <a:latin typeface="Calibri"/>
                <a:cs typeface="Calibri"/>
              </a:rPr>
              <a:t>retenu</a:t>
            </a:r>
            <a:r>
              <a:rPr sz="1100" spc="-15" dirty="0">
                <a:latin typeface="Calibri"/>
                <a:cs typeface="Calibri"/>
              </a:rPr>
              <a:t> </a:t>
            </a:r>
            <a:r>
              <a:rPr sz="1100" dirty="0">
                <a:latin typeface="Calibri"/>
                <a:cs typeface="Calibri"/>
              </a:rPr>
              <a:t>par</a:t>
            </a:r>
            <a:r>
              <a:rPr sz="1100" spc="5" dirty="0">
                <a:latin typeface="Calibri"/>
                <a:cs typeface="Calibri"/>
              </a:rPr>
              <a:t> </a:t>
            </a:r>
            <a:r>
              <a:rPr sz="1100" spc="-5" dirty="0">
                <a:latin typeface="Calibri"/>
                <a:cs typeface="Calibri"/>
              </a:rPr>
              <a:t>l’administration</a:t>
            </a:r>
            <a:r>
              <a:rPr sz="1100" spc="-45" dirty="0">
                <a:latin typeface="Calibri"/>
                <a:cs typeface="Calibri"/>
              </a:rPr>
              <a:t> </a:t>
            </a:r>
            <a:r>
              <a:rPr sz="1100" dirty="0">
                <a:latin typeface="Calibri"/>
                <a:cs typeface="Calibri"/>
              </a:rPr>
              <a:t>des ponts</a:t>
            </a:r>
            <a:r>
              <a:rPr sz="1100" spc="-30" dirty="0">
                <a:latin typeface="Calibri"/>
                <a:cs typeface="Calibri"/>
              </a:rPr>
              <a:t> </a:t>
            </a:r>
            <a:r>
              <a:rPr sz="1100" dirty="0">
                <a:latin typeface="Calibri"/>
                <a:cs typeface="Calibri"/>
              </a:rPr>
              <a:t>et</a:t>
            </a:r>
            <a:r>
              <a:rPr sz="1100" spc="-10" dirty="0">
                <a:latin typeface="Calibri"/>
                <a:cs typeface="Calibri"/>
              </a:rPr>
              <a:t> </a:t>
            </a:r>
            <a:r>
              <a:rPr sz="1100" spc="-5" dirty="0">
                <a:latin typeface="Calibri"/>
                <a:cs typeface="Calibri"/>
              </a:rPr>
              <a:t>chaussées</a:t>
            </a:r>
            <a:r>
              <a:rPr sz="1100" spc="-35" dirty="0">
                <a:latin typeface="Calibri"/>
                <a:cs typeface="Calibri"/>
              </a:rPr>
              <a:t> </a:t>
            </a:r>
            <a:r>
              <a:rPr sz="1100" dirty="0">
                <a:latin typeface="Calibri"/>
                <a:cs typeface="Calibri"/>
              </a:rPr>
              <a:t>;</a:t>
            </a:r>
          </a:p>
          <a:p>
            <a:pPr marL="12700">
              <a:lnSpc>
                <a:spcPct val="100000"/>
              </a:lnSpc>
              <a:tabLst>
                <a:tab pos="354965" algn="l"/>
              </a:tabLst>
            </a:pPr>
            <a:r>
              <a:rPr sz="1100" dirty="0">
                <a:latin typeface="Calibri"/>
                <a:cs typeface="Calibri"/>
              </a:rPr>
              <a:t>̶	</a:t>
            </a:r>
            <a:r>
              <a:rPr sz="1100" spc="-5" dirty="0">
                <a:latin typeface="Calibri"/>
                <a:cs typeface="Calibri"/>
              </a:rPr>
              <a:t>Accompagnement</a:t>
            </a:r>
            <a:r>
              <a:rPr sz="1100" spc="-50" dirty="0">
                <a:latin typeface="Calibri"/>
                <a:cs typeface="Calibri"/>
              </a:rPr>
              <a:t> </a:t>
            </a:r>
            <a:r>
              <a:rPr sz="1100" dirty="0">
                <a:latin typeface="Calibri"/>
                <a:cs typeface="Calibri"/>
              </a:rPr>
              <a:t>par </a:t>
            </a:r>
            <a:r>
              <a:rPr sz="1100" spc="-5" dirty="0">
                <a:latin typeface="Calibri"/>
                <a:cs typeface="Calibri"/>
              </a:rPr>
              <a:t>des</a:t>
            </a:r>
            <a:r>
              <a:rPr sz="1100" spc="-10" dirty="0">
                <a:latin typeface="Calibri"/>
                <a:cs typeface="Calibri"/>
              </a:rPr>
              <a:t> </a:t>
            </a:r>
            <a:r>
              <a:rPr lang="fr-FR" sz="1100" dirty="0">
                <a:latin typeface="Calibri"/>
                <a:cs typeface="Calibri"/>
              </a:rPr>
              <a:t>voitures</a:t>
            </a:r>
            <a:r>
              <a:rPr sz="1100" spc="-35" dirty="0">
                <a:latin typeface="Calibri"/>
                <a:cs typeface="Calibri"/>
              </a:rPr>
              <a:t> </a:t>
            </a:r>
            <a:r>
              <a:rPr lang="fr-FR" sz="1100" dirty="0">
                <a:latin typeface="Calibri"/>
                <a:cs typeface="Calibri"/>
              </a:rPr>
              <a:t>pilote</a:t>
            </a:r>
            <a:r>
              <a:rPr sz="1100" spc="-25" dirty="0">
                <a:latin typeface="Calibri"/>
                <a:cs typeface="Calibri"/>
              </a:rPr>
              <a:t> </a:t>
            </a:r>
            <a:r>
              <a:rPr sz="1100" dirty="0">
                <a:latin typeface="Calibri"/>
                <a:cs typeface="Calibri"/>
              </a:rPr>
              <a:t>;</a:t>
            </a:r>
            <a:endParaRPr lang="fr-LU" sz="1100" dirty="0">
              <a:latin typeface="Calibri"/>
              <a:cs typeface="Calibri"/>
            </a:endParaRPr>
          </a:p>
          <a:p>
            <a:pPr marL="342900" lvl="0" indent="-342900" fontAlgn="base">
              <a:spcBef>
                <a:spcPct val="0"/>
              </a:spcBef>
              <a:buFont typeface="Calibri" panose="020F0502020204030204" pitchFamily="34" charset="0"/>
              <a:buChar char="̶"/>
            </a:pPr>
            <a:r>
              <a:rPr lang="fr-FR" sz="1100" dirty="0">
                <a:solidFill>
                  <a:srgbClr val="000000"/>
                </a:solidFill>
              </a:rPr>
              <a:t>Le dépassement du chargement de plus de 2 mètres de la face arrière du véhicule exceptionnel est autorisé.</a:t>
            </a:r>
            <a:endParaRPr lang="fr-FR"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2700">
              <a:lnSpc>
                <a:spcPct val="100000"/>
              </a:lnSpc>
              <a:tabLst>
                <a:tab pos="354965" algn="l"/>
              </a:tabLst>
            </a:pPr>
            <a:endParaRPr sz="1100" dirty="0">
              <a:latin typeface="Calibri"/>
              <a:cs typeface="Calibri"/>
            </a:endParaRPr>
          </a:p>
          <a:p>
            <a:pPr>
              <a:lnSpc>
                <a:spcPct val="100000"/>
              </a:lnSpc>
              <a:spcBef>
                <a:spcPts val="45"/>
              </a:spcBef>
            </a:pPr>
            <a:endParaRPr sz="1050" dirty="0">
              <a:latin typeface="Calibri"/>
              <a:cs typeface="Calibri"/>
            </a:endParaRPr>
          </a:p>
          <a:p>
            <a:pPr marL="12700">
              <a:lnSpc>
                <a:spcPct val="100000"/>
              </a:lnSpc>
              <a:spcBef>
                <a:spcPts val="5"/>
              </a:spcBef>
            </a:pPr>
            <a:r>
              <a:rPr sz="1100" spc="-5" dirty="0">
                <a:latin typeface="Calibri"/>
                <a:cs typeface="Calibri"/>
              </a:rPr>
              <a:t>Accompagnement</a:t>
            </a:r>
            <a:r>
              <a:rPr sz="1100" spc="-40" dirty="0">
                <a:latin typeface="Calibri"/>
                <a:cs typeface="Calibri"/>
              </a:rPr>
              <a:t> </a:t>
            </a:r>
            <a:r>
              <a:rPr sz="1100" dirty="0">
                <a:latin typeface="Calibri"/>
                <a:cs typeface="Calibri"/>
              </a:rPr>
              <a:t>le</a:t>
            </a:r>
            <a:r>
              <a:rPr sz="1100" spc="-5" dirty="0">
                <a:latin typeface="Calibri"/>
                <a:cs typeface="Calibri"/>
              </a:rPr>
              <a:t> </a:t>
            </a:r>
            <a:r>
              <a:rPr sz="1100" dirty="0">
                <a:latin typeface="Calibri"/>
                <a:cs typeface="Calibri"/>
              </a:rPr>
              <a:t>cas</a:t>
            </a:r>
            <a:r>
              <a:rPr sz="1100" spc="-5" dirty="0">
                <a:latin typeface="Calibri"/>
                <a:cs typeface="Calibri"/>
              </a:rPr>
              <a:t> </a:t>
            </a:r>
            <a:r>
              <a:rPr sz="1100" dirty="0">
                <a:latin typeface="Calibri"/>
                <a:cs typeface="Calibri"/>
              </a:rPr>
              <a:t>échéant</a:t>
            </a:r>
            <a:r>
              <a:rPr sz="1100" spc="-15" dirty="0">
                <a:latin typeface="Calibri"/>
                <a:cs typeface="Calibri"/>
              </a:rPr>
              <a:t> </a:t>
            </a:r>
            <a:r>
              <a:rPr sz="1100" dirty="0">
                <a:latin typeface="Calibri"/>
                <a:cs typeface="Calibri"/>
              </a:rPr>
              <a:t>par</a:t>
            </a:r>
            <a:r>
              <a:rPr sz="1100" spc="5" dirty="0">
                <a:latin typeface="Calibri"/>
                <a:cs typeface="Calibri"/>
              </a:rPr>
              <a:t> </a:t>
            </a:r>
            <a:r>
              <a:rPr sz="1100" dirty="0">
                <a:latin typeface="Calibri"/>
                <a:cs typeface="Calibri"/>
              </a:rPr>
              <a:t>la</a:t>
            </a:r>
            <a:r>
              <a:rPr sz="1100" spc="-5" dirty="0">
                <a:latin typeface="Calibri"/>
                <a:cs typeface="Calibri"/>
              </a:rPr>
              <a:t> </a:t>
            </a:r>
            <a:r>
              <a:rPr sz="1100" dirty="0">
                <a:latin typeface="Calibri"/>
                <a:cs typeface="Calibri"/>
              </a:rPr>
              <a:t>Police</a:t>
            </a:r>
            <a:r>
              <a:rPr sz="1100" spc="-30" dirty="0">
                <a:latin typeface="Calibri"/>
                <a:cs typeface="Calibri"/>
              </a:rPr>
              <a:t> </a:t>
            </a:r>
            <a:r>
              <a:rPr sz="1100" spc="-5" dirty="0">
                <a:latin typeface="Calibri"/>
                <a:cs typeface="Calibri"/>
              </a:rPr>
              <a:t>grand-ducale.</a:t>
            </a:r>
            <a:endParaRPr sz="1100" dirty="0">
              <a:latin typeface="Calibri"/>
              <a:cs typeface="Calibri"/>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40</a:t>
            </a:fld>
            <a:endParaRPr dirty="0"/>
          </a:p>
        </p:txBody>
      </p:sp>
      <p:sp>
        <p:nvSpPr>
          <p:cNvPr id="11" name="object 11"/>
          <p:cNvSpPr txBox="1"/>
          <p:nvPr/>
        </p:nvSpPr>
        <p:spPr>
          <a:xfrm>
            <a:off x="838606" y="2433573"/>
            <a:ext cx="5090795"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FF0000"/>
                </a:solidFill>
                <a:latin typeface="Arial"/>
                <a:cs typeface="Arial"/>
              </a:rPr>
              <a:t>Le train routier non conforme aux prescriptions du </a:t>
            </a:r>
            <a:r>
              <a:rPr sz="1200" dirty="0">
                <a:solidFill>
                  <a:srgbClr val="FF0000"/>
                </a:solidFill>
                <a:latin typeface="Arial"/>
                <a:cs typeface="Arial"/>
              </a:rPr>
              <a:t>Code </a:t>
            </a:r>
            <a:r>
              <a:rPr sz="1200" spc="-5" dirty="0">
                <a:solidFill>
                  <a:srgbClr val="FF0000"/>
                </a:solidFill>
                <a:latin typeface="Arial"/>
                <a:cs typeface="Arial"/>
              </a:rPr>
              <a:t>de la route ne peut </a:t>
            </a:r>
            <a:r>
              <a:rPr sz="1200" spc="-320" dirty="0">
                <a:solidFill>
                  <a:srgbClr val="FF0000"/>
                </a:solidFill>
                <a:latin typeface="Arial"/>
                <a:cs typeface="Arial"/>
              </a:rPr>
              <a:t> </a:t>
            </a:r>
            <a:r>
              <a:rPr sz="1200" dirty="0">
                <a:solidFill>
                  <a:srgbClr val="FF0000"/>
                </a:solidFill>
                <a:latin typeface="Arial"/>
                <a:cs typeface="Arial"/>
              </a:rPr>
              <a:t>être</a:t>
            </a:r>
            <a:r>
              <a:rPr sz="1200" spc="-15" dirty="0">
                <a:solidFill>
                  <a:srgbClr val="FF0000"/>
                </a:solidFill>
                <a:latin typeface="Arial"/>
                <a:cs typeface="Arial"/>
              </a:rPr>
              <a:t> </a:t>
            </a:r>
            <a:r>
              <a:rPr sz="1200" spc="-5" dirty="0">
                <a:solidFill>
                  <a:srgbClr val="FF0000"/>
                </a:solidFill>
                <a:latin typeface="Arial"/>
                <a:cs typeface="Arial"/>
              </a:rPr>
              <a:t>utilisé</a:t>
            </a:r>
            <a:r>
              <a:rPr sz="1200" spc="-20" dirty="0">
                <a:solidFill>
                  <a:srgbClr val="FF0000"/>
                </a:solidFill>
                <a:latin typeface="Arial"/>
                <a:cs typeface="Arial"/>
              </a:rPr>
              <a:t> </a:t>
            </a:r>
            <a:r>
              <a:rPr sz="1200" spc="-5" dirty="0">
                <a:solidFill>
                  <a:srgbClr val="FF0000"/>
                </a:solidFill>
                <a:latin typeface="Arial"/>
                <a:cs typeface="Arial"/>
              </a:rPr>
              <a:t>que</a:t>
            </a:r>
            <a:r>
              <a:rPr sz="1200" spc="-10" dirty="0">
                <a:solidFill>
                  <a:srgbClr val="FF0000"/>
                </a:solidFill>
                <a:latin typeface="Arial"/>
                <a:cs typeface="Arial"/>
              </a:rPr>
              <a:t> </a:t>
            </a:r>
            <a:r>
              <a:rPr sz="1200" dirty="0">
                <a:solidFill>
                  <a:srgbClr val="FF0000"/>
                </a:solidFill>
                <a:latin typeface="Arial"/>
                <a:cs typeface="Arial"/>
              </a:rPr>
              <a:t>pour</a:t>
            </a:r>
            <a:r>
              <a:rPr sz="1200" spc="-25" dirty="0">
                <a:solidFill>
                  <a:srgbClr val="FF0000"/>
                </a:solidFill>
                <a:latin typeface="Arial"/>
                <a:cs typeface="Arial"/>
              </a:rPr>
              <a:t> </a:t>
            </a:r>
            <a:r>
              <a:rPr sz="1200" spc="-5" dirty="0">
                <a:solidFill>
                  <a:srgbClr val="FF0000"/>
                </a:solidFill>
                <a:latin typeface="Arial"/>
                <a:cs typeface="Arial"/>
              </a:rPr>
              <a:t>le</a:t>
            </a:r>
            <a:r>
              <a:rPr sz="1200" spc="-10" dirty="0">
                <a:solidFill>
                  <a:srgbClr val="FF0000"/>
                </a:solidFill>
                <a:latin typeface="Arial"/>
                <a:cs typeface="Arial"/>
              </a:rPr>
              <a:t> </a:t>
            </a:r>
            <a:r>
              <a:rPr sz="1200" dirty="0">
                <a:solidFill>
                  <a:srgbClr val="FF0000"/>
                </a:solidFill>
                <a:latin typeface="Arial"/>
                <a:cs typeface="Arial"/>
              </a:rPr>
              <a:t>seul</a:t>
            </a:r>
            <a:r>
              <a:rPr sz="1200" spc="-15" dirty="0">
                <a:solidFill>
                  <a:srgbClr val="FF0000"/>
                </a:solidFill>
                <a:latin typeface="Arial"/>
                <a:cs typeface="Arial"/>
              </a:rPr>
              <a:t> </a:t>
            </a:r>
            <a:r>
              <a:rPr sz="1200" dirty="0">
                <a:solidFill>
                  <a:srgbClr val="FF0000"/>
                </a:solidFill>
                <a:latin typeface="Arial"/>
                <a:cs typeface="Arial"/>
              </a:rPr>
              <a:t>transport</a:t>
            </a:r>
            <a:r>
              <a:rPr sz="1200" spc="-30" dirty="0">
                <a:solidFill>
                  <a:srgbClr val="FF0000"/>
                </a:solidFill>
                <a:latin typeface="Arial"/>
                <a:cs typeface="Arial"/>
              </a:rPr>
              <a:t> </a:t>
            </a:r>
            <a:r>
              <a:rPr sz="1200" spc="-5" dirty="0">
                <a:solidFill>
                  <a:srgbClr val="FF0000"/>
                </a:solidFill>
                <a:latin typeface="Arial"/>
                <a:cs typeface="Arial"/>
              </a:rPr>
              <a:t>d’un</a:t>
            </a:r>
            <a:r>
              <a:rPr sz="1200" spc="-30" dirty="0">
                <a:solidFill>
                  <a:srgbClr val="FF0000"/>
                </a:solidFill>
                <a:latin typeface="Arial"/>
                <a:cs typeface="Arial"/>
              </a:rPr>
              <a:t> </a:t>
            </a:r>
            <a:r>
              <a:rPr sz="1200" spc="-5" dirty="0">
                <a:solidFill>
                  <a:srgbClr val="FF0000"/>
                </a:solidFill>
                <a:latin typeface="Arial"/>
                <a:cs typeface="Arial"/>
              </a:rPr>
              <a:t>engin</a:t>
            </a:r>
            <a:r>
              <a:rPr sz="1200" spc="-20" dirty="0">
                <a:solidFill>
                  <a:srgbClr val="FF0000"/>
                </a:solidFill>
                <a:latin typeface="Arial"/>
                <a:cs typeface="Arial"/>
              </a:rPr>
              <a:t> </a:t>
            </a:r>
            <a:r>
              <a:rPr sz="1200" dirty="0">
                <a:solidFill>
                  <a:srgbClr val="FF0000"/>
                </a:solidFill>
                <a:latin typeface="Arial"/>
                <a:cs typeface="Arial"/>
              </a:rPr>
              <a:t>de</a:t>
            </a:r>
            <a:r>
              <a:rPr sz="1200" spc="-10" dirty="0">
                <a:solidFill>
                  <a:srgbClr val="FF0000"/>
                </a:solidFill>
                <a:latin typeface="Arial"/>
                <a:cs typeface="Arial"/>
              </a:rPr>
              <a:t> </a:t>
            </a:r>
            <a:r>
              <a:rPr sz="1200" spc="-5" dirty="0">
                <a:solidFill>
                  <a:srgbClr val="FF0000"/>
                </a:solidFill>
                <a:latin typeface="Arial"/>
                <a:cs typeface="Arial"/>
              </a:rPr>
              <a:t>génie</a:t>
            </a:r>
            <a:r>
              <a:rPr sz="1200" spc="-35" dirty="0">
                <a:solidFill>
                  <a:srgbClr val="FF0000"/>
                </a:solidFill>
                <a:latin typeface="Arial"/>
                <a:cs typeface="Arial"/>
              </a:rPr>
              <a:t> </a:t>
            </a:r>
            <a:r>
              <a:rPr sz="1200" spc="-5" dirty="0">
                <a:solidFill>
                  <a:srgbClr val="FF0000"/>
                </a:solidFill>
                <a:latin typeface="Arial"/>
                <a:cs typeface="Arial"/>
              </a:rPr>
              <a:t>civil.</a:t>
            </a:r>
            <a:endParaRPr sz="1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7865" y="86614"/>
            <a:ext cx="564451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ED0000"/>
                </a:solidFill>
              </a:rPr>
              <a:t>Exceptions</a:t>
            </a:r>
            <a:r>
              <a:rPr sz="1600" spc="5" dirty="0">
                <a:solidFill>
                  <a:srgbClr val="ED0000"/>
                </a:solidFill>
              </a:rPr>
              <a:t> </a:t>
            </a:r>
            <a:r>
              <a:rPr sz="1600" spc="-10" dirty="0">
                <a:solidFill>
                  <a:srgbClr val="ED0000"/>
                </a:solidFill>
              </a:rPr>
              <a:t>pour</a:t>
            </a:r>
            <a:r>
              <a:rPr sz="1600" spc="10" dirty="0">
                <a:solidFill>
                  <a:srgbClr val="ED0000"/>
                </a:solidFill>
              </a:rPr>
              <a:t> </a:t>
            </a:r>
            <a:r>
              <a:rPr sz="1600" spc="-5" dirty="0">
                <a:solidFill>
                  <a:srgbClr val="ED0000"/>
                </a:solidFill>
              </a:rPr>
              <a:t>le</a:t>
            </a:r>
            <a:r>
              <a:rPr sz="1600" spc="5" dirty="0">
                <a:solidFill>
                  <a:srgbClr val="ED0000"/>
                </a:solidFill>
              </a:rPr>
              <a:t> </a:t>
            </a:r>
            <a:r>
              <a:rPr sz="1600" spc="-5" dirty="0">
                <a:solidFill>
                  <a:srgbClr val="ED0000"/>
                </a:solidFill>
              </a:rPr>
              <a:t>transport</a:t>
            </a:r>
            <a:r>
              <a:rPr sz="1600" spc="25" dirty="0">
                <a:solidFill>
                  <a:srgbClr val="ED0000"/>
                </a:solidFill>
              </a:rPr>
              <a:t> </a:t>
            </a:r>
            <a:r>
              <a:rPr sz="1600" spc="-10" dirty="0">
                <a:solidFill>
                  <a:srgbClr val="ED0000"/>
                </a:solidFill>
              </a:rPr>
              <a:t>des</a:t>
            </a:r>
            <a:r>
              <a:rPr sz="1600" dirty="0">
                <a:solidFill>
                  <a:srgbClr val="ED0000"/>
                </a:solidFill>
              </a:rPr>
              <a:t> </a:t>
            </a:r>
            <a:r>
              <a:rPr sz="1600" spc="-5" dirty="0">
                <a:solidFill>
                  <a:srgbClr val="ED0000"/>
                </a:solidFill>
              </a:rPr>
              <a:t>engins</a:t>
            </a:r>
            <a:r>
              <a:rPr sz="1600" dirty="0">
                <a:solidFill>
                  <a:srgbClr val="ED0000"/>
                </a:solidFill>
              </a:rPr>
              <a:t> </a:t>
            </a:r>
            <a:r>
              <a:rPr sz="1600" spc="-5" dirty="0">
                <a:solidFill>
                  <a:srgbClr val="ED0000"/>
                </a:solidFill>
              </a:rPr>
              <a:t>de génie</a:t>
            </a:r>
            <a:r>
              <a:rPr sz="1600" spc="5" dirty="0">
                <a:solidFill>
                  <a:srgbClr val="ED0000"/>
                </a:solidFill>
              </a:rPr>
              <a:t> </a:t>
            </a:r>
            <a:r>
              <a:rPr sz="1600" spc="-5" dirty="0">
                <a:solidFill>
                  <a:srgbClr val="ED0000"/>
                </a:solidFill>
              </a:rPr>
              <a:t>civil moyennant</a:t>
            </a:r>
            <a:r>
              <a:rPr sz="1600" spc="15" dirty="0">
                <a:solidFill>
                  <a:srgbClr val="ED0000"/>
                </a:solidFill>
              </a:rPr>
              <a:t> </a:t>
            </a:r>
            <a:r>
              <a:rPr sz="1600" spc="-10" dirty="0">
                <a:solidFill>
                  <a:srgbClr val="ED0000"/>
                </a:solidFill>
              </a:rPr>
              <a:t>un </a:t>
            </a:r>
            <a:r>
              <a:rPr sz="1600" spc="-345" dirty="0">
                <a:solidFill>
                  <a:srgbClr val="ED0000"/>
                </a:solidFill>
              </a:rPr>
              <a:t> </a:t>
            </a:r>
            <a:r>
              <a:rPr sz="1600" spc="-5" dirty="0">
                <a:solidFill>
                  <a:srgbClr val="ED0000"/>
                </a:solidFill>
              </a:rPr>
              <a:t>véhicule </a:t>
            </a:r>
            <a:r>
              <a:rPr sz="1600" spc="-10" dirty="0">
                <a:solidFill>
                  <a:srgbClr val="ED0000"/>
                </a:solidFill>
              </a:rPr>
              <a:t>exceptionnel</a:t>
            </a:r>
            <a:endParaRPr sz="1600"/>
          </a:p>
        </p:txBody>
      </p:sp>
      <p:sp>
        <p:nvSpPr>
          <p:cNvPr id="3" name="object 3"/>
          <p:cNvSpPr txBox="1"/>
          <p:nvPr/>
        </p:nvSpPr>
        <p:spPr>
          <a:xfrm>
            <a:off x="330200" y="664845"/>
            <a:ext cx="6615430" cy="1068705"/>
          </a:xfrm>
          <a:prstGeom prst="rect">
            <a:avLst/>
          </a:prstGeom>
        </p:spPr>
        <p:txBody>
          <a:bodyPr vert="horz" wrap="square" lIns="0" tIns="13335" rIns="0" bIns="0" rtlCol="0">
            <a:spAutoFit/>
          </a:bodyPr>
          <a:lstStyle/>
          <a:p>
            <a:pPr marL="15240" marR="5080">
              <a:lnSpc>
                <a:spcPct val="100000"/>
              </a:lnSpc>
              <a:spcBef>
                <a:spcPts val="105"/>
              </a:spcBef>
            </a:pPr>
            <a:r>
              <a:rPr sz="1400" b="1" spc="-15" dirty="0">
                <a:latin typeface="Calibri"/>
                <a:cs typeface="Calibri"/>
              </a:rPr>
              <a:t>Transport</a:t>
            </a:r>
            <a:r>
              <a:rPr sz="1400" b="1" spc="-40" dirty="0">
                <a:latin typeface="Calibri"/>
                <a:cs typeface="Calibri"/>
              </a:rPr>
              <a:t> </a:t>
            </a:r>
            <a:r>
              <a:rPr sz="1400" b="1" spc="-5" dirty="0">
                <a:latin typeface="Calibri"/>
                <a:cs typeface="Calibri"/>
              </a:rPr>
              <a:t>d’un</a:t>
            </a:r>
            <a:r>
              <a:rPr sz="1400" b="1" spc="5" dirty="0">
                <a:latin typeface="Calibri"/>
                <a:cs typeface="Calibri"/>
              </a:rPr>
              <a:t> </a:t>
            </a:r>
            <a:r>
              <a:rPr sz="1400" b="1" spc="-5" dirty="0">
                <a:latin typeface="Calibri"/>
                <a:cs typeface="Calibri"/>
              </a:rPr>
              <a:t>engin</a:t>
            </a:r>
            <a:r>
              <a:rPr sz="1400" b="1" spc="5" dirty="0">
                <a:latin typeface="Calibri"/>
                <a:cs typeface="Calibri"/>
              </a:rPr>
              <a:t> </a:t>
            </a:r>
            <a:r>
              <a:rPr sz="1400" b="1" dirty="0">
                <a:latin typeface="Calibri"/>
                <a:cs typeface="Calibri"/>
              </a:rPr>
              <a:t>de </a:t>
            </a:r>
            <a:r>
              <a:rPr sz="1400" b="1" spc="-5" dirty="0">
                <a:latin typeface="Calibri"/>
                <a:cs typeface="Calibri"/>
              </a:rPr>
              <a:t>génie</a:t>
            </a:r>
            <a:r>
              <a:rPr sz="1400" b="1" spc="-10" dirty="0">
                <a:latin typeface="Calibri"/>
                <a:cs typeface="Calibri"/>
              </a:rPr>
              <a:t> </a:t>
            </a:r>
            <a:r>
              <a:rPr sz="1400" b="1" spc="-5" dirty="0">
                <a:latin typeface="Calibri"/>
                <a:cs typeface="Calibri"/>
              </a:rPr>
              <a:t>civil</a:t>
            </a:r>
            <a:r>
              <a:rPr sz="1400" b="1" spc="20" dirty="0">
                <a:latin typeface="Calibri"/>
                <a:cs typeface="Calibri"/>
              </a:rPr>
              <a:t> </a:t>
            </a:r>
            <a:r>
              <a:rPr sz="1400" b="1" spc="-10" dirty="0">
                <a:latin typeface="Calibri"/>
                <a:cs typeface="Calibri"/>
              </a:rPr>
              <a:t>moyennant</a:t>
            </a:r>
            <a:r>
              <a:rPr sz="1400" b="1" spc="-25" dirty="0">
                <a:latin typeface="Calibri"/>
                <a:cs typeface="Calibri"/>
              </a:rPr>
              <a:t> </a:t>
            </a:r>
            <a:r>
              <a:rPr sz="1400" b="1" dirty="0">
                <a:latin typeface="Calibri"/>
                <a:cs typeface="Calibri"/>
              </a:rPr>
              <a:t>un </a:t>
            </a:r>
            <a:r>
              <a:rPr sz="1400" b="1" spc="-5" dirty="0">
                <a:latin typeface="Calibri"/>
                <a:cs typeface="Calibri"/>
              </a:rPr>
              <a:t>véhicule</a:t>
            </a:r>
            <a:r>
              <a:rPr sz="1400" b="1" spc="5" dirty="0">
                <a:latin typeface="Calibri"/>
                <a:cs typeface="Calibri"/>
              </a:rPr>
              <a:t> </a:t>
            </a:r>
            <a:r>
              <a:rPr sz="1400" b="1" spc="-10" dirty="0">
                <a:latin typeface="Calibri"/>
                <a:cs typeface="Calibri"/>
              </a:rPr>
              <a:t>exceptionnel</a:t>
            </a:r>
            <a:r>
              <a:rPr sz="1400" b="1" spc="-30" dirty="0">
                <a:latin typeface="Calibri"/>
                <a:cs typeface="Calibri"/>
              </a:rPr>
              <a:t> </a:t>
            </a:r>
            <a:r>
              <a:rPr sz="1400" b="1" spc="-15" dirty="0">
                <a:latin typeface="Calibri"/>
                <a:cs typeface="Calibri"/>
              </a:rPr>
              <a:t>avec</a:t>
            </a:r>
            <a:r>
              <a:rPr sz="1400" b="1" spc="5" dirty="0">
                <a:latin typeface="Calibri"/>
                <a:cs typeface="Calibri"/>
              </a:rPr>
              <a:t> </a:t>
            </a:r>
            <a:r>
              <a:rPr sz="1400" b="1" spc="-5" dirty="0">
                <a:latin typeface="Calibri"/>
                <a:cs typeface="Calibri"/>
              </a:rPr>
              <a:t>autorisation </a:t>
            </a:r>
            <a:r>
              <a:rPr sz="1400" b="1" spc="-300" dirty="0">
                <a:latin typeface="Calibri"/>
                <a:cs typeface="Calibri"/>
              </a:rPr>
              <a:t> </a:t>
            </a:r>
            <a:r>
              <a:rPr sz="1400" b="1" spc="-5" dirty="0">
                <a:solidFill>
                  <a:srgbClr val="FF0000"/>
                </a:solidFill>
                <a:latin typeface="Calibri"/>
                <a:cs typeface="Calibri"/>
              </a:rPr>
              <a:t>catégorie</a:t>
            </a:r>
            <a:r>
              <a:rPr sz="1400" b="1" spc="-40" dirty="0">
                <a:solidFill>
                  <a:srgbClr val="FF0000"/>
                </a:solidFill>
                <a:latin typeface="Calibri"/>
                <a:cs typeface="Calibri"/>
              </a:rPr>
              <a:t> </a:t>
            </a:r>
            <a:r>
              <a:rPr sz="1400" b="1" dirty="0">
                <a:solidFill>
                  <a:srgbClr val="FF0000"/>
                </a:solidFill>
                <a:latin typeface="Calibri"/>
                <a:cs typeface="Calibri"/>
              </a:rPr>
              <a:t>3</a:t>
            </a:r>
            <a:r>
              <a:rPr sz="1400" b="1" spc="-10" dirty="0">
                <a:solidFill>
                  <a:srgbClr val="FF0000"/>
                </a:solidFill>
                <a:latin typeface="Calibri"/>
                <a:cs typeface="Calibri"/>
              </a:rPr>
              <a:t> </a:t>
            </a:r>
            <a:r>
              <a:rPr sz="1400" b="1" u="sng" spc="-15" dirty="0">
                <a:uFill>
                  <a:solidFill>
                    <a:srgbClr val="000000"/>
                  </a:solidFill>
                </a:uFill>
                <a:latin typeface="Calibri"/>
                <a:cs typeface="Calibri"/>
              </a:rPr>
              <a:t>avec</a:t>
            </a:r>
            <a:r>
              <a:rPr sz="1400" b="1" spc="-15" dirty="0">
                <a:latin typeface="Calibri"/>
                <a:cs typeface="Calibri"/>
              </a:rPr>
              <a:t> </a:t>
            </a:r>
            <a:r>
              <a:rPr sz="1400" b="1" spc="-5" dirty="0">
                <a:latin typeface="Calibri"/>
                <a:cs typeface="Calibri"/>
              </a:rPr>
              <a:t>itinéraire</a:t>
            </a:r>
            <a:r>
              <a:rPr sz="1400" b="1" spc="-40" dirty="0">
                <a:latin typeface="Calibri"/>
                <a:cs typeface="Calibri"/>
              </a:rPr>
              <a:t> </a:t>
            </a:r>
            <a:r>
              <a:rPr sz="1400" b="1" spc="-5" dirty="0">
                <a:latin typeface="Calibri"/>
                <a:cs typeface="Calibri"/>
              </a:rPr>
              <a:t>et</a:t>
            </a:r>
            <a:r>
              <a:rPr sz="1400" b="1" u="sng" spc="-5" dirty="0">
                <a:uFill>
                  <a:solidFill>
                    <a:srgbClr val="000000"/>
                  </a:solidFill>
                </a:uFill>
                <a:latin typeface="Calibri"/>
                <a:cs typeface="Calibri"/>
              </a:rPr>
              <a:t> </a:t>
            </a:r>
            <a:r>
              <a:rPr sz="1400" b="1" u="sng" spc="-15" dirty="0">
                <a:uFill>
                  <a:solidFill>
                    <a:srgbClr val="000000"/>
                  </a:solidFill>
                </a:uFill>
                <a:latin typeface="Calibri"/>
                <a:cs typeface="Calibri"/>
              </a:rPr>
              <a:t>avec</a:t>
            </a:r>
            <a:r>
              <a:rPr sz="1400" b="1" spc="-15" dirty="0">
                <a:latin typeface="Calibri"/>
                <a:cs typeface="Calibri"/>
              </a:rPr>
              <a:t> </a:t>
            </a:r>
            <a:r>
              <a:rPr sz="1400" b="1" spc="-5" dirty="0">
                <a:latin typeface="Calibri"/>
                <a:cs typeface="Calibri"/>
              </a:rPr>
              <a:t>accompagnement</a:t>
            </a:r>
            <a:endParaRPr sz="1400">
              <a:latin typeface="Calibri"/>
              <a:cs typeface="Calibri"/>
            </a:endParaRPr>
          </a:p>
          <a:p>
            <a:pPr marL="12700" marR="591820">
              <a:lnSpc>
                <a:spcPct val="100000"/>
              </a:lnSpc>
              <a:spcBef>
                <a:spcPts val="525"/>
              </a:spcBef>
            </a:pPr>
            <a:r>
              <a:rPr sz="1200" spc="-10" dirty="0">
                <a:latin typeface="Calibri"/>
                <a:cs typeface="Calibri"/>
              </a:rPr>
              <a:t>L’indication</a:t>
            </a:r>
            <a:r>
              <a:rPr sz="1200" spc="-15" dirty="0">
                <a:latin typeface="Calibri"/>
                <a:cs typeface="Calibri"/>
              </a:rPr>
              <a:t> </a:t>
            </a:r>
            <a:r>
              <a:rPr sz="1200" spc="-10" dirty="0">
                <a:latin typeface="Calibri"/>
                <a:cs typeface="Calibri"/>
              </a:rPr>
              <a:t>d’un</a:t>
            </a:r>
            <a:r>
              <a:rPr sz="1200" spc="-25" dirty="0">
                <a:latin typeface="Calibri"/>
                <a:cs typeface="Calibri"/>
              </a:rPr>
              <a:t> </a:t>
            </a:r>
            <a:r>
              <a:rPr sz="1200" spc="-5" dirty="0">
                <a:latin typeface="Calibri"/>
                <a:cs typeface="Calibri"/>
              </a:rPr>
              <a:t>itinéraire</a:t>
            </a:r>
            <a:r>
              <a:rPr sz="1200" spc="-35" dirty="0">
                <a:latin typeface="Calibri"/>
                <a:cs typeface="Calibri"/>
              </a:rPr>
              <a:t> </a:t>
            </a:r>
            <a:r>
              <a:rPr sz="1200" spc="-5" dirty="0">
                <a:latin typeface="Calibri"/>
                <a:cs typeface="Calibri"/>
              </a:rPr>
              <a:t>est</a:t>
            </a:r>
            <a:r>
              <a:rPr sz="1200" spc="20" dirty="0">
                <a:latin typeface="Calibri"/>
                <a:cs typeface="Calibri"/>
              </a:rPr>
              <a:t> </a:t>
            </a:r>
            <a:r>
              <a:rPr sz="1200" spc="-10" dirty="0">
                <a:latin typeface="Calibri"/>
                <a:cs typeface="Calibri"/>
              </a:rPr>
              <a:t>obligatoire et</a:t>
            </a:r>
            <a:r>
              <a:rPr sz="1200" spc="5" dirty="0">
                <a:latin typeface="Calibri"/>
                <a:cs typeface="Calibri"/>
              </a:rPr>
              <a:t> </a:t>
            </a:r>
            <a:r>
              <a:rPr sz="1200" dirty="0">
                <a:latin typeface="Calibri"/>
                <a:cs typeface="Calibri"/>
              </a:rPr>
              <a:t>à</a:t>
            </a:r>
            <a:r>
              <a:rPr sz="1200" spc="10" dirty="0">
                <a:latin typeface="Calibri"/>
                <a:cs typeface="Calibri"/>
              </a:rPr>
              <a:t> </a:t>
            </a:r>
            <a:r>
              <a:rPr sz="1200" spc="-5" dirty="0">
                <a:latin typeface="Calibri"/>
                <a:cs typeface="Calibri"/>
              </a:rPr>
              <a:t>vérifier</a:t>
            </a:r>
            <a:r>
              <a:rPr sz="1200" spc="-10" dirty="0">
                <a:latin typeface="Calibri"/>
                <a:cs typeface="Calibri"/>
              </a:rPr>
              <a:t> </a:t>
            </a:r>
            <a:r>
              <a:rPr sz="1200" dirty="0">
                <a:latin typeface="Calibri"/>
                <a:cs typeface="Calibri"/>
              </a:rPr>
              <a:t>par </a:t>
            </a:r>
            <a:r>
              <a:rPr sz="1200" spc="-10" dirty="0">
                <a:latin typeface="Calibri"/>
                <a:cs typeface="Calibri"/>
              </a:rPr>
              <a:t>l’administration</a:t>
            </a:r>
            <a:r>
              <a:rPr sz="1200" spc="-25" dirty="0">
                <a:latin typeface="Calibri"/>
                <a:cs typeface="Calibri"/>
              </a:rPr>
              <a:t> </a:t>
            </a:r>
            <a:r>
              <a:rPr sz="1200" dirty="0">
                <a:latin typeface="Calibri"/>
                <a:cs typeface="Calibri"/>
              </a:rPr>
              <a:t>des</a:t>
            </a:r>
            <a:r>
              <a:rPr sz="1200" spc="10" dirty="0">
                <a:latin typeface="Calibri"/>
                <a:cs typeface="Calibri"/>
              </a:rPr>
              <a:t> </a:t>
            </a:r>
            <a:r>
              <a:rPr sz="1200" spc="-5" dirty="0">
                <a:latin typeface="Calibri"/>
                <a:cs typeface="Calibri"/>
              </a:rPr>
              <a:t>ponts</a:t>
            </a:r>
            <a:r>
              <a:rPr sz="1200" spc="-15" dirty="0">
                <a:latin typeface="Calibri"/>
                <a:cs typeface="Calibri"/>
              </a:rPr>
              <a:t> </a:t>
            </a:r>
            <a:r>
              <a:rPr sz="1200" spc="-10" dirty="0">
                <a:latin typeface="Calibri"/>
                <a:cs typeface="Calibri"/>
              </a:rPr>
              <a:t>et</a:t>
            </a:r>
            <a:r>
              <a:rPr sz="1200" spc="20" dirty="0">
                <a:latin typeface="Calibri"/>
                <a:cs typeface="Calibri"/>
              </a:rPr>
              <a:t> </a:t>
            </a:r>
            <a:r>
              <a:rPr sz="1200" spc="-5" dirty="0">
                <a:latin typeface="Calibri"/>
                <a:cs typeface="Calibri"/>
              </a:rPr>
              <a:t>chaussées. </a:t>
            </a:r>
            <a:r>
              <a:rPr sz="1200" spc="-260" dirty="0">
                <a:latin typeface="Calibri"/>
                <a:cs typeface="Calibri"/>
              </a:rPr>
              <a:t> </a:t>
            </a:r>
            <a:r>
              <a:rPr sz="1200" spc="-5" dirty="0">
                <a:latin typeface="Calibri"/>
                <a:cs typeface="Calibri"/>
              </a:rPr>
              <a:t>Le</a:t>
            </a:r>
            <a:r>
              <a:rPr sz="1200" dirty="0">
                <a:latin typeface="Calibri"/>
                <a:cs typeface="Calibri"/>
              </a:rPr>
              <a:t> </a:t>
            </a:r>
            <a:r>
              <a:rPr sz="1200" spc="-5" dirty="0">
                <a:latin typeface="Calibri"/>
                <a:cs typeface="Calibri"/>
              </a:rPr>
              <a:t>dépassement</a:t>
            </a:r>
            <a:r>
              <a:rPr sz="1200" spc="-25"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la</a:t>
            </a:r>
            <a:r>
              <a:rPr sz="1200" spc="10" dirty="0">
                <a:latin typeface="Calibri"/>
                <a:cs typeface="Calibri"/>
              </a:rPr>
              <a:t> </a:t>
            </a:r>
            <a:r>
              <a:rPr sz="1200" dirty="0">
                <a:latin typeface="Calibri"/>
                <a:cs typeface="Calibri"/>
              </a:rPr>
              <a:t>masse</a:t>
            </a:r>
            <a:r>
              <a:rPr sz="1200" spc="15" dirty="0">
                <a:latin typeface="Calibri"/>
                <a:cs typeface="Calibri"/>
              </a:rPr>
              <a:t> </a:t>
            </a:r>
            <a:r>
              <a:rPr sz="1200" spc="-5" dirty="0">
                <a:latin typeface="Calibri"/>
                <a:cs typeface="Calibri"/>
              </a:rPr>
              <a:t>maximale</a:t>
            </a:r>
            <a:r>
              <a:rPr sz="1200" spc="20" dirty="0">
                <a:latin typeface="Calibri"/>
                <a:cs typeface="Calibri"/>
              </a:rPr>
              <a:t> </a:t>
            </a:r>
            <a:r>
              <a:rPr sz="1200" dirty="0">
                <a:latin typeface="Calibri"/>
                <a:cs typeface="Calibri"/>
              </a:rPr>
              <a:t>de</a:t>
            </a:r>
            <a:r>
              <a:rPr sz="1200" spc="10" dirty="0">
                <a:latin typeface="Calibri"/>
                <a:cs typeface="Calibri"/>
              </a:rPr>
              <a:t> </a:t>
            </a:r>
            <a:r>
              <a:rPr sz="1200" dirty="0">
                <a:latin typeface="Calibri"/>
                <a:cs typeface="Calibri"/>
              </a:rPr>
              <a:t>100</a:t>
            </a:r>
            <a:r>
              <a:rPr sz="1200" spc="10" dirty="0">
                <a:latin typeface="Calibri"/>
                <a:cs typeface="Calibri"/>
              </a:rPr>
              <a:t> </a:t>
            </a:r>
            <a:r>
              <a:rPr sz="1200" spc="-5" dirty="0">
                <a:latin typeface="Calibri"/>
                <a:cs typeface="Calibri"/>
              </a:rPr>
              <a:t>tonnes</a:t>
            </a:r>
            <a:r>
              <a:rPr sz="1200" spc="-15" dirty="0">
                <a:latin typeface="Calibri"/>
                <a:cs typeface="Calibri"/>
              </a:rPr>
              <a:t> </a:t>
            </a:r>
            <a:r>
              <a:rPr sz="1200" dirty="0">
                <a:latin typeface="Calibri"/>
                <a:cs typeface="Calibri"/>
              </a:rPr>
              <a:t>ne</a:t>
            </a:r>
            <a:r>
              <a:rPr sz="1200" spc="-5" dirty="0">
                <a:latin typeface="Calibri"/>
                <a:cs typeface="Calibri"/>
              </a:rPr>
              <a:t> </a:t>
            </a:r>
            <a:r>
              <a:rPr sz="1200" dirty="0">
                <a:latin typeface="Calibri"/>
                <a:cs typeface="Calibri"/>
              </a:rPr>
              <a:t>peut</a:t>
            </a:r>
            <a:r>
              <a:rPr sz="1200" spc="-10" dirty="0">
                <a:latin typeface="Calibri"/>
                <a:cs typeface="Calibri"/>
              </a:rPr>
              <a:t> </a:t>
            </a:r>
            <a:r>
              <a:rPr sz="1200" dirty="0">
                <a:latin typeface="Calibri"/>
                <a:cs typeface="Calibri"/>
              </a:rPr>
              <a:t>cependant</a:t>
            </a:r>
            <a:r>
              <a:rPr sz="1200" spc="-40" dirty="0">
                <a:latin typeface="Calibri"/>
                <a:cs typeface="Calibri"/>
              </a:rPr>
              <a:t> </a:t>
            </a:r>
            <a:r>
              <a:rPr sz="1200" spc="-5" dirty="0">
                <a:latin typeface="Calibri"/>
                <a:cs typeface="Calibri"/>
              </a:rPr>
              <a:t>se</a:t>
            </a:r>
            <a:r>
              <a:rPr sz="1200" spc="20" dirty="0">
                <a:latin typeface="Calibri"/>
                <a:cs typeface="Calibri"/>
              </a:rPr>
              <a:t> </a:t>
            </a:r>
            <a:r>
              <a:rPr sz="1200" spc="-10" dirty="0">
                <a:latin typeface="Calibri"/>
                <a:cs typeface="Calibri"/>
              </a:rPr>
              <a:t>faire</a:t>
            </a:r>
            <a:r>
              <a:rPr sz="1200" spc="-20" dirty="0">
                <a:latin typeface="Calibri"/>
                <a:cs typeface="Calibri"/>
              </a:rPr>
              <a:t> </a:t>
            </a:r>
            <a:r>
              <a:rPr sz="1200" dirty="0">
                <a:latin typeface="Calibri"/>
                <a:cs typeface="Calibri"/>
              </a:rPr>
              <a:t>que</a:t>
            </a:r>
            <a:r>
              <a:rPr sz="1200" spc="-15" dirty="0">
                <a:latin typeface="Calibri"/>
                <a:cs typeface="Calibri"/>
              </a:rPr>
              <a:t> </a:t>
            </a:r>
            <a:r>
              <a:rPr sz="1200" spc="-5" dirty="0">
                <a:latin typeface="Calibri"/>
                <a:cs typeface="Calibri"/>
              </a:rPr>
              <a:t>si</a:t>
            </a:r>
            <a:r>
              <a:rPr sz="1200" dirty="0">
                <a:latin typeface="Calibri"/>
                <a:cs typeface="Calibri"/>
              </a:rPr>
              <a:t> le</a:t>
            </a:r>
            <a:r>
              <a:rPr sz="1200" spc="10" dirty="0">
                <a:latin typeface="Calibri"/>
                <a:cs typeface="Calibri"/>
              </a:rPr>
              <a:t> </a:t>
            </a:r>
            <a:r>
              <a:rPr sz="1200" spc="-5" dirty="0">
                <a:latin typeface="Calibri"/>
                <a:cs typeface="Calibri"/>
              </a:rPr>
              <a:t>poids </a:t>
            </a:r>
            <a:r>
              <a:rPr sz="1200" dirty="0">
                <a:latin typeface="Calibri"/>
                <a:cs typeface="Calibri"/>
              </a:rPr>
              <a:t> </a:t>
            </a:r>
            <a:r>
              <a:rPr sz="1200" spc="-5" dirty="0">
                <a:latin typeface="Calibri"/>
                <a:cs typeface="Calibri"/>
              </a:rPr>
              <a:t>total</a:t>
            </a:r>
            <a:r>
              <a:rPr sz="1200" spc="-30" dirty="0">
                <a:latin typeface="Calibri"/>
                <a:cs typeface="Calibri"/>
              </a:rPr>
              <a:t> </a:t>
            </a:r>
            <a:r>
              <a:rPr sz="1200" dirty="0">
                <a:latin typeface="Calibri"/>
                <a:cs typeface="Calibri"/>
              </a:rPr>
              <a:t>de</a:t>
            </a:r>
            <a:r>
              <a:rPr sz="1200" spc="-5" dirty="0">
                <a:latin typeface="Calibri"/>
                <a:cs typeface="Calibri"/>
              </a:rPr>
              <a:t> </a:t>
            </a:r>
            <a:r>
              <a:rPr sz="1200" spc="-15" dirty="0">
                <a:latin typeface="Calibri"/>
                <a:cs typeface="Calibri"/>
              </a:rPr>
              <a:t>l’engin</a:t>
            </a:r>
            <a:r>
              <a:rPr sz="1200" spc="-20" dirty="0">
                <a:latin typeface="Calibri"/>
                <a:cs typeface="Calibri"/>
              </a:rPr>
              <a:t> </a:t>
            </a:r>
            <a:r>
              <a:rPr sz="1200" spc="-5" dirty="0">
                <a:latin typeface="Calibri"/>
                <a:cs typeface="Calibri"/>
              </a:rPr>
              <a:t>transporté</a:t>
            </a:r>
            <a:r>
              <a:rPr sz="1200" spc="-30" dirty="0">
                <a:latin typeface="Calibri"/>
                <a:cs typeface="Calibri"/>
              </a:rPr>
              <a:t> </a:t>
            </a:r>
            <a:r>
              <a:rPr sz="1200" spc="-5" dirty="0">
                <a:latin typeface="Calibri"/>
                <a:cs typeface="Calibri"/>
              </a:rPr>
              <a:t>est</a:t>
            </a:r>
            <a:r>
              <a:rPr sz="1200" spc="20" dirty="0">
                <a:latin typeface="Calibri"/>
                <a:cs typeface="Calibri"/>
              </a:rPr>
              <a:t> </a:t>
            </a:r>
            <a:r>
              <a:rPr sz="1200" b="1" u="sng" spc="-5" dirty="0">
                <a:solidFill>
                  <a:srgbClr val="FF0000"/>
                </a:solidFill>
                <a:uFill>
                  <a:solidFill>
                    <a:srgbClr val="FF0000"/>
                  </a:solidFill>
                </a:uFill>
                <a:latin typeface="Calibri"/>
                <a:cs typeface="Calibri"/>
              </a:rPr>
              <a:t>supérieur </a:t>
            </a:r>
            <a:r>
              <a:rPr sz="1200" b="1" u="sng" dirty="0">
                <a:solidFill>
                  <a:srgbClr val="FF0000"/>
                </a:solidFill>
                <a:uFill>
                  <a:solidFill>
                    <a:srgbClr val="FF0000"/>
                  </a:solidFill>
                </a:uFill>
                <a:latin typeface="Calibri"/>
                <a:cs typeface="Calibri"/>
              </a:rPr>
              <a:t>à</a:t>
            </a:r>
            <a:r>
              <a:rPr sz="1200" b="1" u="sng" spc="10"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60</a:t>
            </a:r>
            <a:r>
              <a:rPr sz="1200" b="1" u="sng" spc="5" dirty="0">
                <a:solidFill>
                  <a:srgbClr val="FF0000"/>
                </a:solidFill>
                <a:uFill>
                  <a:solidFill>
                    <a:srgbClr val="FF0000"/>
                  </a:solidFill>
                </a:uFill>
                <a:latin typeface="Calibri"/>
                <a:cs typeface="Calibri"/>
              </a:rPr>
              <a:t> </a:t>
            </a:r>
            <a:r>
              <a:rPr sz="1200" b="1" u="sng" spc="-5" dirty="0">
                <a:solidFill>
                  <a:srgbClr val="FF0000"/>
                </a:solidFill>
                <a:uFill>
                  <a:solidFill>
                    <a:srgbClr val="FF0000"/>
                  </a:solidFill>
                </a:uFill>
                <a:latin typeface="Calibri"/>
                <a:cs typeface="Calibri"/>
              </a:rPr>
              <a:t>tonnes.</a:t>
            </a:r>
            <a:endParaRPr sz="1200">
              <a:latin typeface="Calibri"/>
              <a:cs typeface="Calibri"/>
            </a:endParaRPr>
          </a:p>
        </p:txBody>
      </p:sp>
      <p:sp>
        <p:nvSpPr>
          <p:cNvPr id="4" name="object 4"/>
          <p:cNvSpPr txBox="1"/>
          <p:nvPr/>
        </p:nvSpPr>
        <p:spPr>
          <a:xfrm>
            <a:off x="438099" y="1780159"/>
            <a:ext cx="6254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lo</a:t>
            </a:r>
            <a:r>
              <a:rPr sz="1200" spc="5" dirty="0">
                <a:latin typeface="Calibri"/>
                <a:cs typeface="Calibri"/>
              </a:rPr>
              <a:t>n</a:t>
            </a:r>
            <a:r>
              <a:rPr sz="1200" dirty="0">
                <a:latin typeface="Calibri"/>
                <a:cs typeface="Calibri"/>
              </a:rPr>
              <a:t>gue</a:t>
            </a:r>
            <a:r>
              <a:rPr sz="1200" spc="5" dirty="0">
                <a:latin typeface="Calibri"/>
                <a:cs typeface="Calibri"/>
              </a:rPr>
              <a:t>u</a:t>
            </a:r>
            <a:r>
              <a:rPr sz="1200" dirty="0">
                <a:latin typeface="Calibri"/>
                <a:cs typeface="Calibri"/>
              </a:rPr>
              <a:t>r:</a:t>
            </a:r>
            <a:endParaRPr sz="1200">
              <a:latin typeface="Calibri"/>
              <a:cs typeface="Calibri"/>
            </a:endParaRPr>
          </a:p>
        </p:txBody>
      </p:sp>
      <p:sp>
        <p:nvSpPr>
          <p:cNvPr id="5" name="object 5"/>
          <p:cNvSpPr txBox="1"/>
          <p:nvPr/>
        </p:nvSpPr>
        <p:spPr>
          <a:xfrm>
            <a:off x="438099" y="2145919"/>
            <a:ext cx="590550" cy="391795"/>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alibri"/>
                <a:cs typeface="Calibri"/>
              </a:rPr>
              <a:t>la</a:t>
            </a:r>
            <a:r>
              <a:rPr sz="1200" spc="-10" dirty="0">
                <a:latin typeface="Calibri"/>
                <a:cs typeface="Calibri"/>
              </a:rPr>
              <a:t>r</a:t>
            </a:r>
            <a:r>
              <a:rPr sz="1200" spc="-15" dirty="0">
                <a:latin typeface="Calibri"/>
                <a:cs typeface="Calibri"/>
              </a:rPr>
              <a:t>g</a:t>
            </a:r>
            <a:r>
              <a:rPr sz="1200" dirty="0">
                <a:latin typeface="Calibri"/>
                <a:cs typeface="Calibri"/>
              </a:rPr>
              <a:t>e</a:t>
            </a:r>
            <a:r>
              <a:rPr sz="1200" spc="5" dirty="0">
                <a:latin typeface="Calibri"/>
                <a:cs typeface="Calibri"/>
              </a:rPr>
              <a:t>u</a:t>
            </a:r>
            <a:r>
              <a:rPr sz="1200" dirty="0">
                <a:latin typeface="Calibri"/>
                <a:cs typeface="Calibri"/>
              </a:rPr>
              <a:t>r</a:t>
            </a:r>
            <a:r>
              <a:rPr sz="1200" spc="-35" dirty="0">
                <a:latin typeface="Calibri"/>
                <a:cs typeface="Calibri"/>
              </a:rPr>
              <a:t> </a:t>
            </a:r>
            <a:r>
              <a:rPr sz="1200" dirty="0">
                <a:latin typeface="Calibri"/>
                <a:cs typeface="Calibri"/>
              </a:rPr>
              <a:t>:  ha</a:t>
            </a:r>
            <a:r>
              <a:rPr sz="1200" spc="5" dirty="0">
                <a:latin typeface="Calibri"/>
                <a:cs typeface="Calibri"/>
              </a:rPr>
              <a:t>u</a:t>
            </a:r>
            <a:r>
              <a:rPr sz="1200" spc="-10" dirty="0">
                <a:latin typeface="Calibri"/>
                <a:cs typeface="Calibri"/>
              </a:rPr>
              <a:t>t</a:t>
            </a:r>
            <a:r>
              <a:rPr sz="1200" dirty="0">
                <a:latin typeface="Calibri"/>
                <a:cs typeface="Calibri"/>
              </a:rPr>
              <a:t>e</a:t>
            </a:r>
            <a:r>
              <a:rPr sz="1200" spc="-5" dirty="0">
                <a:latin typeface="Calibri"/>
                <a:cs typeface="Calibri"/>
              </a:rPr>
              <a:t>u</a:t>
            </a:r>
            <a:r>
              <a:rPr sz="1200" dirty="0">
                <a:latin typeface="Calibri"/>
                <a:cs typeface="Calibri"/>
              </a:rPr>
              <a:t>r</a:t>
            </a:r>
            <a:r>
              <a:rPr sz="1200" spc="-30" dirty="0">
                <a:latin typeface="Calibri"/>
                <a:cs typeface="Calibri"/>
              </a:rPr>
              <a:t> </a:t>
            </a:r>
            <a:r>
              <a:rPr sz="1200" dirty="0">
                <a:latin typeface="Calibri"/>
                <a:cs typeface="Calibri"/>
              </a:rPr>
              <a:t>:</a:t>
            </a:r>
            <a:endParaRPr sz="1200">
              <a:latin typeface="Calibri"/>
              <a:cs typeface="Calibri"/>
            </a:endParaRPr>
          </a:p>
        </p:txBody>
      </p:sp>
      <p:sp>
        <p:nvSpPr>
          <p:cNvPr id="6" name="object 6"/>
          <p:cNvSpPr txBox="1"/>
          <p:nvPr/>
        </p:nvSpPr>
        <p:spPr>
          <a:xfrm>
            <a:off x="1355597" y="1780159"/>
            <a:ext cx="2445385" cy="757555"/>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&gt;25,00</a:t>
            </a:r>
            <a:r>
              <a:rPr sz="1200" spc="-5" dirty="0">
                <a:latin typeface="Calibri"/>
                <a:cs typeface="Calibri"/>
              </a:rPr>
              <a:t> mètres</a:t>
            </a:r>
            <a:r>
              <a:rPr sz="1200" spc="-20" dirty="0">
                <a:latin typeface="Calibri"/>
                <a:cs typeface="Calibri"/>
              </a:rPr>
              <a:t> </a:t>
            </a:r>
            <a:r>
              <a:rPr sz="1200" dirty="0">
                <a:latin typeface="Calibri"/>
                <a:cs typeface="Calibri"/>
              </a:rPr>
              <a:t>pour</a:t>
            </a:r>
            <a:r>
              <a:rPr sz="1200" spc="-30" dirty="0">
                <a:latin typeface="Calibri"/>
                <a:cs typeface="Calibri"/>
              </a:rPr>
              <a:t> </a:t>
            </a:r>
            <a:r>
              <a:rPr sz="1200" dirty="0">
                <a:latin typeface="Calibri"/>
                <a:cs typeface="Calibri"/>
              </a:rPr>
              <a:t>le</a:t>
            </a:r>
            <a:r>
              <a:rPr sz="1200" spc="-10" dirty="0">
                <a:latin typeface="Calibri"/>
                <a:cs typeface="Calibri"/>
              </a:rPr>
              <a:t> </a:t>
            </a:r>
            <a:r>
              <a:rPr sz="1200" spc="-5" dirty="0">
                <a:latin typeface="Calibri"/>
                <a:cs typeface="Calibri"/>
              </a:rPr>
              <a:t>train</a:t>
            </a:r>
            <a:r>
              <a:rPr sz="1200" spc="-40" dirty="0">
                <a:latin typeface="Calibri"/>
                <a:cs typeface="Calibri"/>
              </a:rPr>
              <a:t> </a:t>
            </a:r>
            <a:r>
              <a:rPr sz="1200" spc="-5" dirty="0">
                <a:latin typeface="Calibri"/>
                <a:cs typeface="Calibri"/>
              </a:rPr>
              <a:t>routier</a:t>
            </a:r>
            <a:endParaRPr sz="1200">
              <a:latin typeface="Calibri"/>
              <a:cs typeface="Calibri"/>
            </a:endParaRPr>
          </a:p>
          <a:p>
            <a:pPr marL="12700">
              <a:lnSpc>
                <a:spcPct val="100000"/>
              </a:lnSpc>
            </a:pPr>
            <a:r>
              <a:rPr sz="1200" dirty="0">
                <a:latin typeface="Calibri"/>
                <a:cs typeface="Calibri"/>
              </a:rPr>
              <a:t>&gt;25,00</a:t>
            </a:r>
            <a:r>
              <a:rPr sz="1200" spc="-10" dirty="0">
                <a:latin typeface="Calibri"/>
                <a:cs typeface="Calibri"/>
              </a:rPr>
              <a:t> </a:t>
            </a:r>
            <a:r>
              <a:rPr sz="1200" spc="-5" dirty="0">
                <a:latin typeface="Calibri"/>
                <a:cs typeface="Calibri"/>
              </a:rPr>
              <a:t>mètres</a:t>
            </a:r>
            <a:r>
              <a:rPr sz="1200" spc="-20" dirty="0">
                <a:latin typeface="Calibri"/>
                <a:cs typeface="Calibri"/>
              </a:rPr>
              <a:t> </a:t>
            </a:r>
            <a:r>
              <a:rPr sz="1200" dirty="0">
                <a:latin typeface="Calibri"/>
                <a:cs typeface="Calibri"/>
              </a:rPr>
              <a:t>pour</a:t>
            </a:r>
            <a:r>
              <a:rPr sz="1200" spc="-30" dirty="0">
                <a:latin typeface="Calibri"/>
                <a:cs typeface="Calibri"/>
              </a:rPr>
              <a:t> </a:t>
            </a:r>
            <a:r>
              <a:rPr sz="1200" dirty="0">
                <a:latin typeface="Calibri"/>
                <a:cs typeface="Calibri"/>
              </a:rPr>
              <a:t>le</a:t>
            </a:r>
            <a:r>
              <a:rPr sz="1200" spc="-5" dirty="0">
                <a:latin typeface="Calibri"/>
                <a:cs typeface="Calibri"/>
              </a:rPr>
              <a:t> véhicule</a:t>
            </a:r>
            <a:r>
              <a:rPr sz="1200" spc="-30" dirty="0">
                <a:latin typeface="Calibri"/>
                <a:cs typeface="Calibri"/>
              </a:rPr>
              <a:t> </a:t>
            </a:r>
            <a:r>
              <a:rPr sz="1200" dirty="0">
                <a:latin typeface="Calibri"/>
                <a:cs typeface="Calibri"/>
              </a:rPr>
              <a:t>articulé</a:t>
            </a:r>
            <a:endParaRPr sz="1200">
              <a:latin typeface="Calibri"/>
              <a:cs typeface="Calibri"/>
            </a:endParaRPr>
          </a:p>
          <a:p>
            <a:pPr marL="12700">
              <a:lnSpc>
                <a:spcPct val="100000"/>
              </a:lnSpc>
            </a:pPr>
            <a:r>
              <a:rPr sz="1200" spc="-5" dirty="0">
                <a:latin typeface="Calibri"/>
                <a:cs typeface="Calibri"/>
              </a:rPr>
              <a:t>&gt;</a:t>
            </a:r>
            <a:r>
              <a:rPr sz="1200" dirty="0">
                <a:latin typeface="Calibri"/>
                <a:cs typeface="Calibri"/>
              </a:rPr>
              <a:t>3,50</a:t>
            </a:r>
            <a:r>
              <a:rPr sz="1200" spc="10"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endParaRPr sz="1200">
              <a:latin typeface="Calibri"/>
              <a:cs typeface="Calibri"/>
            </a:endParaRPr>
          </a:p>
          <a:p>
            <a:pPr marL="12700">
              <a:lnSpc>
                <a:spcPct val="100000"/>
              </a:lnSpc>
            </a:pPr>
            <a:r>
              <a:rPr sz="1200" spc="-5" dirty="0">
                <a:latin typeface="Calibri"/>
                <a:cs typeface="Calibri"/>
              </a:rPr>
              <a:t>&gt;</a:t>
            </a:r>
            <a:r>
              <a:rPr sz="1200" dirty="0">
                <a:latin typeface="Calibri"/>
                <a:cs typeface="Calibri"/>
              </a:rPr>
              <a:t>4,50</a:t>
            </a:r>
            <a:r>
              <a:rPr sz="1200" spc="10" dirty="0">
                <a:latin typeface="Calibri"/>
                <a:cs typeface="Calibri"/>
              </a:rPr>
              <a:t> </a:t>
            </a:r>
            <a:r>
              <a:rPr sz="1200" dirty="0">
                <a:latin typeface="Calibri"/>
                <a:cs typeface="Calibri"/>
              </a:rPr>
              <a:t>m</a:t>
            </a:r>
            <a:r>
              <a:rPr sz="1200" spc="-10" dirty="0">
                <a:latin typeface="Calibri"/>
                <a:cs typeface="Calibri"/>
              </a:rPr>
              <a:t>è</a:t>
            </a:r>
            <a:r>
              <a:rPr sz="1200" dirty="0">
                <a:latin typeface="Calibri"/>
                <a:cs typeface="Calibri"/>
              </a:rPr>
              <a:t>t</a:t>
            </a:r>
            <a:r>
              <a:rPr sz="1200" spc="-15" dirty="0">
                <a:latin typeface="Calibri"/>
                <a:cs typeface="Calibri"/>
              </a:rPr>
              <a:t>r</a:t>
            </a:r>
            <a:r>
              <a:rPr sz="1200" dirty="0">
                <a:latin typeface="Calibri"/>
                <a:cs typeface="Calibri"/>
              </a:rPr>
              <a:t>es</a:t>
            </a:r>
            <a:endParaRPr sz="1200">
              <a:latin typeface="Calibri"/>
              <a:cs typeface="Calibri"/>
            </a:endParaRPr>
          </a:p>
        </p:txBody>
      </p:sp>
      <p:sp>
        <p:nvSpPr>
          <p:cNvPr id="7" name="object 7"/>
          <p:cNvSpPr txBox="1"/>
          <p:nvPr/>
        </p:nvSpPr>
        <p:spPr>
          <a:xfrm>
            <a:off x="438099" y="2511933"/>
            <a:ext cx="170053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masse </a:t>
            </a:r>
            <a:r>
              <a:rPr sz="1200" spc="-5" dirty="0">
                <a:latin typeface="Calibri"/>
                <a:cs typeface="Calibri"/>
              </a:rPr>
              <a:t>totale</a:t>
            </a:r>
            <a:r>
              <a:rPr sz="1200" spc="-25" dirty="0">
                <a:latin typeface="Calibri"/>
                <a:cs typeface="Calibri"/>
              </a:rPr>
              <a:t> </a:t>
            </a:r>
            <a:r>
              <a:rPr sz="1200" dirty="0">
                <a:latin typeface="Calibri"/>
                <a:cs typeface="Calibri"/>
              </a:rPr>
              <a:t>:</a:t>
            </a:r>
            <a:r>
              <a:rPr sz="1200" spc="-10" dirty="0">
                <a:latin typeface="Calibri"/>
                <a:cs typeface="Calibri"/>
              </a:rPr>
              <a:t> </a:t>
            </a:r>
            <a:r>
              <a:rPr sz="1200" spc="-5" dirty="0">
                <a:latin typeface="Calibri"/>
                <a:cs typeface="Calibri"/>
              </a:rPr>
              <a:t>&gt;100</a:t>
            </a:r>
            <a:r>
              <a:rPr sz="1200" dirty="0">
                <a:latin typeface="Calibri"/>
                <a:cs typeface="Calibri"/>
              </a:rPr>
              <a:t> </a:t>
            </a:r>
            <a:r>
              <a:rPr sz="1200" spc="-5" dirty="0">
                <a:latin typeface="Calibri"/>
                <a:cs typeface="Calibri"/>
              </a:rPr>
              <a:t>tonnes</a:t>
            </a:r>
            <a:endParaRPr sz="1200">
              <a:latin typeface="Calibri"/>
              <a:cs typeface="Calibri"/>
            </a:endParaRPr>
          </a:p>
        </p:txBody>
      </p:sp>
      <p:pic>
        <p:nvPicPr>
          <p:cNvPr id="8" name="object 8"/>
          <p:cNvPicPr/>
          <p:nvPr/>
        </p:nvPicPr>
        <p:blipFill>
          <a:blip r:embed="rId2" cstate="print"/>
          <a:stretch>
            <a:fillRect/>
          </a:stretch>
        </p:blipFill>
        <p:spPr>
          <a:xfrm>
            <a:off x="828577" y="2916706"/>
            <a:ext cx="3597997" cy="812999"/>
          </a:xfrm>
          <a:prstGeom prst="rect">
            <a:avLst/>
          </a:prstGeom>
        </p:spPr>
      </p:pic>
      <p:pic>
        <p:nvPicPr>
          <p:cNvPr id="9" name="object 9"/>
          <p:cNvPicPr/>
          <p:nvPr/>
        </p:nvPicPr>
        <p:blipFill>
          <a:blip r:embed="rId3" cstate="print"/>
          <a:stretch>
            <a:fillRect/>
          </a:stretch>
        </p:blipFill>
        <p:spPr>
          <a:xfrm>
            <a:off x="775750" y="4265893"/>
            <a:ext cx="3825821" cy="978146"/>
          </a:xfrm>
          <a:prstGeom prst="rect">
            <a:avLst/>
          </a:prstGeom>
        </p:spPr>
      </p:pic>
      <p:pic>
        <p:nvPicPr>
          <p:cNvPr id="10" name="object 10"/>
          <p:cNvPicPr/>
          <p:nvPr/>
        </p:nvPicPr>
        <p:blipFill>
          <a:blip r:embed="rId4" cstate="print"/>
          <a:stretch>
            <a:fillRect/>
          </a:stretch>
        </p:blipFill>
        <p:spPr>
          <a:xfrm>
            <a:off x="661416" y="5433059"/>
            <a:ext cx="4032504" cy="1059180"/>
          </a:xfrm>
          <a:prstGeom prst="rect">
            <a:avLst/>
          </a:prstGeom>
        </p:spPr>
      </p:pic>
      <p:sp>
        <p:nvSpPr>
          <p:cNvPr id="11" name="object 11"/>
          <p:cNvSpPr txBox="1"/>
          <p:nvPr/>
        </p:nvSpPr>
        <p:spPr>
          <a:xfrm>
            <a:off x="595071" y="3734561"/>
            <a:ext cx="5090795"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FF0000"/>
                </a:solidFill>
                <a:latin typeface="Arial"/>
                <a:cs typeface="Arial"/>
              </a:rPr>
              <a:t>Le train routier non conforme aux prescriptions du </a:t>
            </a:r>
            <a:r>
              <a:rPr sz="1200" dirty="0">
                <a:solidFill>
                  <a:srgbClr val="FF0000"/>
                </a:solidFill>
                <a:latin typeface="Arial"/>
                <a:cs typeface="Arial"/>
              </a:rPr>
              <a:t>Code </a:t>
            </a:r>
            <a:r>
              <a:rPr sz="1200" spc="-5" dirty="0">
                <a:solidFill>
                  <a:srgbClr val="FF0000"/>
                </a:solidFill>
                <a:latin typeface="Arial"/>
                <a:cs typeface="Arial"/>
              </a:rPr>
              <a:t>de la route ne peut </a:t>
            </a:r>
            <a:r>
              <a:rPr sz="1200" spc="-320" dirty="0">
                <a:solidFill>
                  <a:srgbClr val="FF0000"/>
                </a:solidFill>
                <a:latin typeface="Arial"/>
                <a:cs typeface="Arial"/>
              </a:rPr>
              <a:t> </a:t>
            </a:r>
            <a:r>
              <a:rPr sz="1200" dirty="0">
                <a:solidFill>
                  <a:srgbClr val="FF0000"/>
                </a:solidFill>
                <a:latin typeface="Arial"/>
                <a:cs typeface="Arial"/>
              </a:rPr>
              <a:t>être</a:t>
            </a:r>
            <a:r>
              <a:rPr sz="1200" spc="-15" dirty="0">
                <a:solidFill>
                  <a:srgbClr val="FF0000"/>
                </a:solidFill>
                <a:latin typeface="Arial"/>
                <a:cs typeface="Arial"/>
              </a:rPr>
              <a:t> </a:t>
            </a:r>
            <a:r>
              <a:rPr sz="1200" spc="-5" dirty="0">
                <a:solidFill>
                  <a:srgbClr val="FF0000"/>
                </a:solidFill>
                <a:latin typeface="Arial"/>
                <a:cs typeface="Arial"/>
              </a:rPr>
              <a:t>utilisé</a:t>
            </a:r>
            <a:r>
              <a:rPr sz="1200" spc="-20" dirty="0">
                <a:solidFill>
                  <a:srgbClr val="FF0000"/>
                </a:solidFill>
                <a:latin typeface="Arial"/>
                <a:cs typeface="Arial"/>
              </a:rPr>
              <a:t> </a:t>
            </a:r>
            <a:r>
              <a:rPr sz="1200" spc="-5" dirty="0">
                <a:solidFill>
                  <a:srgbClr val="FF0000"/>
                </a:solidFill>
                <a:latin typeface="Arial"/>
                <a:cs typeface="Arial"/>
              </a:rPr>
              <a:t>que</a:t>
            </a:r>
            <a:r>
              <a:rPr sz="1200" spc="-10" dirty="0">
                <a:solidFill>
                  <a:srgbClr val="FF0000"/>
                </a:solidFill>
                <a:latin typeface="Arial"/>
                <a:cs typeface="Arial"/>
              </a:rPr>
              <a:t> </a:t>
            </a:r>
            <a:r>
              <a:rPr sz="1200" dirty="0">
                <a:solidFill>
                  <a:srgbClr val="FF0000"/>
                </a:solidFill>
                <a:latin typeface="Arial"/>
                <a:cs typeface="Arial"/>
              </a:rPr>
              <a:t>pour</a:t>
            </a:r>
            <a:r>
              <a:rPr sz="1200" spc="-25" dirty="0">
                <a:solidFill>
                  <a:srgbClr val="FF0000"/>
                </a:solidFill>
                <a:latin typeface="Arial"/>
                <a:cs typeface="Arial"/>
              </a:rPr>
              <a:t> </a:t>
            </a:r>
            <a:r>
              <a:rPr sz="1200" spc="-5" dirty="0">
                <a:solidFill>
                  <a:srgbClr val="FF0000"/>
                </a:solidFill>
                <a:latin typeface="Arial"/>
                <a:cs typeface="Arial"/>
              </a:rPr>
              <a:t>le</a:t>
            </a:r>
            <a:r>
              <a:rPr sz="1200" spc="-10" dirty="0">
                <a:solidFill>
                  <a:srgbClr val="FF0000"/>
                </a:solidFill>
                <a:latin typeface="Arial"/>
                <a:cs typeface="Arial"/>
              </a:rPr>
              <a:t> </a:t>
            </a:r>
            <a:r>
              <a:rPr sz="1200" dirty="0">
                <a:solidFill>
                  <a:srgbClr val="FF0000"/>
                </a:solidFill>
                <a:latin typeface="Arial"/>
                <a:cs typeface="Arial"/>
              </a:rPr>
              <a:t>seul</a:t>
            </a:r>
            <a:r>
              <a:rPr sz="1200" spc="-15" dirty="0">
                <a:solidFill>
                  <a:srgbClr val="FF0000"/>
                </a:solidFill>
                <a:latin typeface="Arial"/>
                <a:cs typeface="Arial"/>
              </a:rPr>
              <a:t> </a:t>
            </a:r>
            <a:r>
              <a:rPr sz="1200" dirty="0">
                <a:solidFill>
                  <a:srgbClr val="FF0000"/>
                </a:solidFill>
                <a:latin typeface="Arial"/>
                <a:cs typeface="Arial"/>
              </a:rPr>
              <a:t>transport</a:t>
            </a:r>
            <a:r>
              <a:rPr sz="1200" spc="-30" dirty="0">
                <a:solidFill>
                  <a:srgbClr val="FF0000"/>
                </a:solidFill>
                <a:latin typeface="Arial"/>
                <a:cs typeface="Arial"/>
              </a:rPr>
              <a:t> </a:t>
            </a:r>
            <a:r>
              <a:rPr sz="1200" spc="-5" dirty="0">
                <a:solidFill>
                  <a:srgbClr val="FF0000"/>
                </a:solidFill>
                <a:latin typeface="Arial"/>
                <a:cs typeface="Arial"/>
              </a:rPr>
              <a:t>d’un</a:t>
            </a:r>
            <a:r>
              <a:rPr sz="1200" spc="-30" dirty="0">
                <a:solidFill>
                  <a:srgbClr val="FF0000"/>
                </a:solidFill>
                <a:latin typeface="Arial"/>
                <a:cs typeface="Arial"/>
              </a:rPr>
              <a:t> </a:t>
            </a:r>
            <a:r>
              <a:rPr sz="1200" spc="-5" dirty="0">
                <a:solidFill>
                  <a:srgbClr val="FF0000"/>
                </a:solidFill>
                <a:latin typeface="Arial"/>
                <a:cs typeface="Arial"/>
              </a:rPr>
              <a:t>engin</a:t>
            </a:r>
            <a:r>
              <a:rPr sz="1200" spc="-20" dirty="0">
                <a:solidFill>
                  <a:srgbClr val="FF0000"/>
                </a:solidFill>
                <a:latin typeface="Arial"/>
                <a:cs typeface="Arial"/>
              </a:rPr>
              <a:t> </a:t>
            </a:r>
            <a:r>
              <a:rPr sz="1200" dirty="0">
                <a:solidFill>
                  <a:srgbClr val="FF0000"/>
                </a:solidFill>
                <a:latin typeface="Arial"/>
                <a:cs typeface="Arial"/>
              </a:rPr>
              <a:t>de</a:t>
            </a:r>
            <a:r>
              <a:rPr sz="1200" spc="-10" dirty="0">
                <a:solidFill>
                  <a:srgbClr val="FF0000"/>
                </a:solidFill>
                <a:latin typeface="Arial"/>
                <a:cs typeface="Arial"/>
              </a:rPr>
              <a:t> </a:t>
            </a:r>
            <a:r>
              <a:rPr sz="1200" spc="-5" dirty="0">
                <a:solidFill>
                  <a:srgbClr val="FF0000"/>
                </a:solidFill>
                <a:latin typeface="Arial"/>
                <a:cs typeface="Arial"/>
              </a:rPr>
              <a:t>génie</a:t>
            </a:r>
            <a:r>
              <a:rPr sz="1200" spc="-35" dirty="0">
                <a:solidFill>
                  <a:srgbClr val="FF0000"/>
                </a:solidFill>
                <a:latin typeface="Arial"/>
                <a:cs typeface="Arial"/>
              </a:rPr>
              <a:t> </a:t>
            </a:r>
            <a:r>
              <a:rPr sz="1200" spc="-5" dirty="0">
                <a:solidFill>
                  <a:srgbClr val="FF0000"/>
                </a:solidFill>
                <a:latin typeface="Arial"/>
                <a:cs typeface="Arial"/>
              </a:rPr>
              <a:t>civil.</a:t>
            </a:r>
            <a:endParaRPr sz="1200">
              <a:latin typeface="Arial"/>
              <a:cs typeface="Arial"/>
            </a:endParaRPr>
          </a:p>
        </p:txBody>
      </p:sp>
      <p:pic>
        <p:nvPicPr>
          <p:cNvPr id="12" name="object 12"/>
          <p:cNvPicPr/>
          <p:nvPr/>
        </p:nvPicPr>
        <p:blipFill>
          <a:blip r:embed="rId5" cstate="print"/>
          <a:stretch>
            <a:fillRect/>
          </a:stretch>
        </p:blipFill>
        <p:spPr>
          <a:xfrm>
            <a:off x="6306311" y="2446020"/>
            <a:ext cx="2089404" cy="1944623"/>
          </a:xfrm>
          <a:prstGeom prst="rect">
            <a:avLst/>
          </a:prstGeom>
        </p:spPr>
      </p:pic>
      <p:pic>
        <p:nvPicPr>
          <p:cNvPr id="13" name="object 13"/>
          <p:cNvPicPr/>
          <p:nvPr/>
        </p:nvPicPr>
        <p:blipFill>
          <a:blip r:embed="rId6" cstate="print"/>
          <a:stretch>
            <a:fillRect/>
          </a:stretch>
        </p:blipFill>
        <p:spPr>
          <a:xfrm>
            <a:off x="7612380" y="4837176"/>
            <a:ext cx="574548" cy="1191768"/>
          </a:xfrm>
          <a:prstGeom prst="rect">
            <a:avLst/>
          </a:prstGeom>
        </p:spPr>
      </p:pic>
      <p:pic>
        <p:nvPicPr>
          <p:cNvPr id="14" name="object 14"/>
          <p:cNvPicPr/>
          <p:nvPr/>
        </p:nvPicPr>
        <p:blipFill>
          <a:blip r:embed="rId7" cstate="print"/>
          <a:stretch>
            <a:fillRect/>
          </a:stretch>
        </p:blipFill>
        <p:spPr>
          <a:xfrm>
            <a:off x="5785103" y="4837176"/>
            <a:ext cx="1043940" cy="1197864"/>
          </a:xfrm>
          <a:prstGeom prst="rect">
            <a:avLst/>
          </a:prstGeom>
        </p:spPr>
      </p:pic>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41</a:t>
            </a:fld>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471424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Autorisation</a:t>
            </a:r>
            <a:r>
              <a:rPr sz="2400" spc="-35" dirty="0">
                <a:solidFill>
                  <a:srgbClr val="ED0000"/>
                </a:solidFill>
              </a:rPr>
              <a:t> </a:t>
            </a:r>
            <a:r>
              <a:rPr sz="2400" spc="-5" dirty="0">
                <a:solidFill>
                  <a:srgbClr val="ED0000"/>
                </a:solidFill>
              </a:rPr>
              <a:t>de</a:t>
            </a:r>
            <a:r>
              <a:rPr sz="2400" spc="-20" dirty="0">
                <a:solidFill>
                  <a:srgbClr val="ED0000"/>
                </a:solidFill>
              </a:rPr>
              <a:t> </a:t>
            </a:r>
            <a:r>
              <a:rPr sz="2400" spc="-5" dirty="0">
                <a:solidFill>
                  <a:srgbClr val="ED0000"/>
                </a:solidFill>
              </a:rPr>
              <a:t>circuler</a:t>
            </a:r>
            <a:r>
              <a:rPr sz="2400" spc="-35" dirty="0">
                <a:solidFill>
                  <a:srgbClr val="ED0000"/>
                </a:solidFill>
              </a:rPr>
              <a:t> </a:t>
            </a:r>
            <a:r>
              <a:rPr sz="2400" spc="-5" dirty="0">
                <a:solidFill>
                  <a:srgbClr val="ED0000"/>
                </a:solidFill>
              </a:rPr>
              <a:t>pour</a:t>
            </a:r>
            <a:r>
              <a:rPr sz="2400" spc="-20" dirty="0">
                <a:solidFill>
                  <a:srgbClr val="ED0000"/>
                </a:solidFill>
              </a:rPr>
              <a:t> </a:t>
            </a:r>
            <a:r>
              <a:rPr sz="2400" dirty="0">
                <a:solidFill>
                  <a:srgbClr val="ED0000"/>
                </a:solidFill>
              </a:rPr>
              <a:t>machine</a:t>
            </a:r>
            <a:endParaRPr sz="2400"/>
          </a:p>
        </p:txBody>
      </p:sp>
      <p:sp>
        <p:nvSpPr>
          <p:cNvPr id="3" name="object 3"/>
          <p:cNvSpPr txBox="1"/>
          <p:nvPr/>
        </p:nvSpPr>
        <p:spPr>
          <a:xfrm>
            <a:off x="8373236" y="6267399"/>
            <a:ext cx="223520" cy="228268"/>
          </a:xfrm>
          <a:prstGeom prst="rect">
            <a:avLst/>
          </a:prstGeom>
        </p:spPr>
        <p:txBody>
          <a:bodyPr vert="horz" wrap="square" lIns="0" tIns="12700" rIns="0" bIns="0" rtlCol="0">
            <a:spAutoFit/>
          </a:bodyPr>
          <a:lstStyle/>
          <a:p>
            <a:pPr marL="12700">
              <a:lnSpc>
                <a:spcPct val="100000"/>
              </a:lnSpc>
              <a:spcBef>
                <a:spcPts val="100"/>
              </a:spcBef>
            </a:pPr>
            <a:r>
              <a:rPr lang="en-US" sz="1400" spc="-5" dirty="0">
                <a:solidFill>
                  <a:srgbClr val="808080"/>
                </a:solidFill>
                <a:latin typeface="Arial"/>
                <a:cs typeface="Arial"/>
              </a:rPr>
              <a:t>42</a:t>
            </a:r>
            <a:endParaRPr sz="1400" dirty="0">
              <a:latin typeface="Arial"/>
              <a:cs typeface="Arial"/>
            </a:endParaRPr>
          </a:p>
        </p:txBody>
      </p:sp>
      <p:sp>
        <p:nvSpPr>
          <p:cNvPr id="4" name="object 4"/>
          <p:cNvSpPr txBox="1"/>
          <p:nvPr/>
        </p:nvSpPr>
        <p:spPr>
          <a:xfrm>
            <a:off x="474370" y="1187958"/>
            <a:ext cx="8051800" cy="4050029"/>
          </a:xfrm>
          <a:prstGeom prst="rect">
            <a:avLst/>
          </a:prstGeom>
        </p:spPr>
        <p:txBody>
          <a:bodyPr vert="horz" wrap="square" lIns="0" tIns="12700" rIns="0" bIns="0" rtlCol="0">
            <a:spAutoFit/>
          </a:bodyPr>
          <a:lstStyle/>
          <a:p>
            <a:pPr marL="12700" marR="5715">
              <a:lnSpc>
                <a:spcPct val="100000"/>
              </a:lnSpc>
              <a:spcBef>
                <a:spcPts val="100"/>
              </a:spcBef>
            </a:pPr>
            <a:r>
              <a:rPr sz="1200" dirty="0">
                <a:latin typeface="Calibri"/>
                <a:cs typeface="Calibri"/>
              </a:rPr>
              <a:t>En</a:t>
            </a:r>
            <a:r>
              <a:rPr sz="1200" spc="55" dirty="0">
                <a:latin typeface="Calibri"/>
                <a:cs typeface="Calibri"/>
              </a:rPr>
              <a:t> </a:t>
            </a:r>
            <a:r>
              <a:rPr sz="1200" spc="-5" dirty="0">
                <a:latin typeface="Calibri"/>
                <a:cs typeface="Calibri"/>
              </a:rPr>
              <a:t>fonction</a:t>
            </a:r>
            <a:r>
              <a:rPr sz="1200" spc="65" dirty="0">
                <a:latin typeface="Calibri"/>
                <a:cs typeface="Calibri"/>
              </a:rPr>
              <a:t> </a:t>
            </a:r>
            <a:r>
              <a:rPr sz="1200" spc="-5" dirty="0">
                <a:latin typeface="Calibri"/>
                <a:cs typeface="Calibri"/>
              </a:rPr>
              <a:t>du</a:t>
            </a:r>
            <a:r>
              <a:rPr sz="1200" spc="75" dirty="0">
                <a:latin typeface="Calibri"/>
                <a:cs typeface="Calibri"/>
              </a:rPr>
              <a:t> </a:t>
            </a:r>
            <a:r>
              <a:rPr sz="1200" spc="-5" dirty="0">
                <a:latin typeface="Calibri"/>
                <a:cs typeface="Calibri"/>
              </a:rPr>
              <a:t>risque</a:t>
            </a:r>
            <a:r>
              <a:rPr sz="1200" spc="75" dirty="0">
                <a:latin typeface="Calibri"/>
                <a:cs typeface="Calibri"/>
              </a:rPr>
              <a:t> </a:t>
            </a:r>
            <a:r>
              <a:rPr sz="1200" spc="-10" dirty="0">
                <a:latin typeface="Calibri"/>
                <a:cs typeface="Calibri"/>
              </a:rPr>
              <a:t>engendré</a:t>
            </a:r>
            <a:r>
              <a:rPr sz="1200" spc="65" dirty="0">
                <a:latin typeface="Calibri"/>
                <a:cs typeface="Calibri"/>
              </a:rPr>
              <a:t> </a:t>
            </a:r>
            <a:r>
              <a:rPr sz="1200" spc="-5" dirty="0">
                <a:latin typeface="Calibri"/>
                <a:cs typeface="Calibri"/>
              </a:rPr>
              <a:t>pour</a:t>
            </a:r>
            <a:r>
              <a:rPr sz="1200" spc="70" dirty="0">
                <a:latin typeface="Calibri"/>
                <a:cs typeface="Calibri"/>
              </a:rPr>
              <a:t> </a:t>
            </a:r>
            <a:r>
              <a:rPr sz="1200" dirty="0">
                <a:latin typeface="Calibri"/>
                <a:cs typeface="Calibri"/>
              </a:rPr>
              <a:t>les</a:t>
            </a:r>
            <a:r>
              <a:rPr sz="1200" spc="70" dirty="0">
                <a:latin typeface="Calibri"/>
                <a:cs typeface="Calibri"/>
              </a:rPr>
              <a:t> </a:t>
            </a:r>
            <a:r>
              <a:rPr sz="1200" spc="-10" dirty="0">
                <a:latin typeface="Calibri"/>
                <a:cs typeface="Calibri"/>
              </a:rPr>
              <a:t>usagers</a:t>
            </a:r>
            <a:r>
              <a:rPr sz="1200" spc="70" dirty="0">
                <a:latin typeface="Calibri"/>
                <a:cs typeface="Calibri"/>
              </a:rPr>
              <a:t> </a:t>
            </a:r>
            <a:r>
              <a:rPr sz="1200" dirty="0">
                <a:latin typeface="Calibri"/>
                <a:cs typeface="Calibri"/>
              </a:rPr>
              <a:t>de</a:t>
            </a:r>
            <a:r>
              <a:rPr sz="1200" spc="70" dirty="0">
                <a:latin typeface="Calibri"/>
                <a:cs typeface="Calibri"/>
              </a:rPr>
              <a:t> </a:t>
            </a:r>
            <a:r>
              <a:rPr sz="1200" dirty="0">
                <a:latin typeface="Calibri"/>
                <a:cs typeface="Calibri"/>
              </a:rPr>
              <a:t>la</a:t>
            </a:r>
            <a:r>
              <a:rPr sz="1200" spc="65" dirty="0">
                <a:latin typeface="Calibri"/>
                <a:cs typeface="Calibri"/>
              </a:rPr>
              <a:t> </a:t>
            </a:r>
            <a:r>
              <a:rPr sz="1200" spc="-10" dirty="0">
                <a:latin typeface="Calibri"/>
                <a:cs typeface="Calibri"/>
              </a:rPr>
              <a:t>route</a:t>
            </a:r>
            <a:r>
              <a:rPr sz="1200" spc="70" dirty="0">
                <a:latin typeface="Calibri"/>
                <a:cs typeface="Calibri"/>
              </a:rPr>
              <a:t> </a:t>
            </a:r>
            <a:r>
              <a:rPr sz="1200" spc="-5" dirty="0">
                <a:latin typeface="Calibri"/>
                <a:cs typeface="Calibri"/>
              </a:rPr>
              <a:t>ainsi</a:t>
            </a:r>
            <a:r>
              <a:rPr sz="1200" spc="55" dirty="0">
                <a:latin typeface="Calibri"/>
                <a:cs typeface="Calibri"/>
              </a:rPr>
              <a:t> </a:t>
            </a:r>
            <a:r>
              <a:rPr sz="1200" dirty="0">
                <a:latin typeface="Calibri"/>
                <a:cs typeface="Calibri"/>
              </a:rPr>
              <a:t>que</a:t>
            </a:r>
            <a:r>
              <a:rPr sz="1200" spc="60" dirty="0">
                <a:latin typeface="Calibri"/>
                <a:cs typeface="Calibri"/>
              </a:rPr>
              <a:t> </a:t>
            </a:r>
            <a:r>
              <a:rPr sz="1200" dirty="0">
                <a:latin typeface="Calibri"/>
                <a:cs typeface="Calibri"/>
              </a:rPr>
              <a:t>de</a:t>
            </a:r>
            <a:r>
              <a:rPr sz="1200" spc="55" dirty="0">
                <a:latin typeface="Calibri"/>
                <a:cs typeface="Calibri"/>
              </a:rPr>
              <a:t> </a:t>
            </a:r>
            <a:r>
              <a:rPr sz="1200" dirty="0">
                <a:latin typeface="Calibri"/>
                <a:cs typeface="Calibri"/>
              </a:rPr>
              <a:t>la</a:t>
            </a:r>
            <a:r>
              <a:rPr sz="1200" spc="70" dirty="0">
                <a:latin typeface="Calibri"/>
                <a:cs typeface="Calibri"/>
              </a:rPr>
              <a:t> </a:t>
            </a:r>
            <a:r>
              <a:rPr sz="1200" spc="-10" dirty="0">
                <a:latin typeface="Calibri"/>
                <a:cs typeface="Calibri"/>
              </a:rPr>
              <a:t>surexploitation</a:t>
            </a:r>
            <a:r>
              <a:rPr sz="1200" spc="65" dirty="0">
                <a:latin typeface="Calibri"/>
                <a:cs typeface="Calibri"/>
              </a:rPr>
              <a:t> </a:t>
            </a:r>
            <a:r>
              <a:rPr sz="1200" dirty="0">
                <a:latin typeface="Calibri"/>
                <a:cs typeface="Calibri"/>
              </a:rPr>
              <a:t>de</a:t>
            </a:r>
            <a:r>
              <a:rPr sz="1200" spc="70" dirty="0">
                <a:latin typeface="Calibri"/>
                <a:cs typeface="Calibri"/>
              </a:rPr>
              <a:t> </a:t>
            </a:r>
            <a:r>
              <a:rPr sz="1200" dirty="0">
                <a:latin typeface="Calibri"/>
                <a:cs typeface="Calibri"/>
              </a:rPr>
              <a:t>la</a:t>
            </a:r>
            <a:r>
              <a:rPr sz="1200" spc="70" dirty="0">
                <a:latin typeface="Calibri"/>
                <a:cs typeface="Calibri"/>
              </a:rPr>
              <a:t> </a:t>
            </a:r>
            <a:r>
              <a:rPr sz="1200" spc="-10" dirty="0">
                <a:latin typeface="Calibri"/>
                <a:cs typeface="Calibri"/>
              </a:rPr>
              <a:t>voie</a:t>
            </a:r>
            <a:r>
              <a:rPr sz="1200" spc="70" dirty="0">
                <a:latin typeface="Calibri"/>
                <a:cs typeface="Calibri"/>
              </a:rPr>
              <a:t> </a:t>
            </a:r>
            <a:r>
              <a:rPr sz="1200" spc="-5" dirty="0">
                <a:latin typeface="Calibri"/>
                <a:cs typeface="Calibri"/>
              </a:rPr>
              <a:t>publique,</a:t>
            </a:r>
            <a:r>
              <a:rPr sz="1200" spc="75" dirty="0">
                <a:latin typeface="Calibri"/>
                <a:cs typeface="Calibri"/>
              </a:rPr>
              <a:t> </a:t>
            </a:r>
            <a:r>
              <a:rPr sz="1200" dirty="0">
                <a:latin typeface="Calibri"/>
                <a:cs typeface="Calibri"/>
              </a:rPr>
              <a:t>les</a:t>
            </a:r>
            <a:r>
              <a:rPr sz="1200" spc="70" dirty="0">
                <a:latin typeface="Calibri"/>
                <a:cs typeface="Calibri"/>
              </a:rPr>
              <a:t> </a:t>
            </a:r>
            <a:r>
              <a:rPr sz="1200" spc="-5" dirty="0">
                <a:latin typeface="Calibri"/>
                <a:cs typeface="Calibri"/>
              </a:rPr>
              <a:t>autorisations </a:t>
            </a:r>
            <a:r>
              <a:rPr sz="1200" spc="-254" dirty="0">
                <a:latin typeface="Calibri"/>
                <a:cs typeface="Calibri"/>
              </a:rPr>
              <a:t> </a:t>
            </a:r>
            <a:r>
              <a:rPr sz="1200" dirty="0">
                <a:latin typeface="Calibri"/>
                <a:cs typeface="Calibri"/>
              </a:rPr>
              <a:t>de</a:t>
            </a:r>
            <a:r>
              <a:rPr sz="1200" spc="-5" dirty="0">
                <a:latin typeface="Calibri"/>
                <a:cs typeface="Calibri"/>
              </a:rPr>
              <a:t> circuler sont</a:t>
            </a:r>
            <a:r>
              <a:rPr sz="1200" dirty="0">
                <a:latin typeface="Calibri"/>
                <a:cs typeface="Calibri"/>
              </a:rPr>
              <a:t> </a:t>
            </a:r>
            <a:r>
              <a:rPr sz="1200" spc="-5" dirty="0">
                <a:latin typeface="Calibri"/>
                <a:cs typeface="Calibri"/>
              </a:rPr>
              <a:t>subdivisées</a:t>
            </a:r>
            <a:r>
              <a:rPr sz="1200" spc="-20" dirty="0">
                <a:latin typeface="Calibri"/>
                <a:cs typeface="Calibri"/>
              </a:rPr>
              <a:t> </a:t>
            </a:r>
            <a:r>
              <a:rPr sz="1200" dirty="0">
                <a:latin typeface="Calibri"/>
                <a:cs typeface="Calibri"/>
              </a:rPr>
              <a:t>en</a:t>
            </a:r>
            <a:r>
              <a:rPr sz="1200" spc="-5" dirty="0">
                <a:latin typeface="Calibri"/>
                <a:cs typeface="Calibri"/>
              </a:rPr>
              <a:t> </a:t>
            </a:r>
            <a:r>
              <a:rPr sz="1200" dirty="0">
                <a:latin typeface="Calibri"/>
                <a:cs typeface="Calibri"/>
              </a:rPr>
              <a:t>3</a:t>
            </a:r>
            <a:r>
              <a:rPr sz="1200" spc="5" dirty="0">
                <a:latin typeface="Calibri"/>
                <a:cs typeface="Calibri"/>
              </a:rPr>
              <a:t> </a:t>
            </a:r>
            <a:r>
              <a:rPr sz="1200" spc="-10" dirty="0">
                <a:latin typeface="Calibri"/>
                <a:cs typeface="Calibri"/>
              </a:rPr>
              <a:t>catégories.</a:t>
            </a:r>
            <a:endParaRPr sz="1200" dirty="0">
              <a:latin typeface="Calibri"/>
              <a:cs typeface="Calibri"/>
            </a:endParaRPr>
          </a:p>
          <a:p>
            <a:pPr>
              <a:lnSpc>
                <a:spcPct val="100000"/>
              </a:lnSpc>
              <a:spcBef>
                <a:spcPts val="35"/>
              </a:spcBef>
            </a:pPr>
            <a:endParaRPr sz="1150" dirty="0">
              <a:latin typeface="Calibri"/>
              <a:cs typeface="Calibri"/>
            </a:endParaRPr>
          </a:p>
          <a:p>
            <a:pPr marL="12700">
              <a:lnSpc>
                <a:spcPct val="100000"/>
              </a:lnSpc>
            </a:pPr>
            <a:r>
              <a:rPr sz="1200" b="1" u="sng" spc="-5" dirty="0">
                <a:solidFill>
                  <a:srgbClr val="FFC000"/>
                </a:solidFill>
                <a:uFill>
                  <a:solidFill>
                    <a:srgbClr val="FFC000"/>
                  </a:solidFill>
                </a:uFill>
                <a:latin typeface="Calibri"/>
                <a:cs typeface="Calibri"/>
              </a:rPr>
              <a:t>Autorisation</a:t>
            </a:r>
            <a:r>
              <a:rPr sz="1200" b="1" u="sng" spc="-15" dirty="0">
                <a:solidFill>
                  <a:srgbClr val="FFC000"/>
                </a:solidFill>
                <a:uFill>
                  <a:solidFill>
                    <a:srgbClr val="FFC000"/>
                  </a:solidFill>
                </a:uFill>
                <a:latin typeface="Calibri"/>
                <a:cs typeface="Calibri"/>
              </a:rPr>
              <a:t> </a:t>
            </a:r>
            <a:r>
              <a:rPr sz="1200" b="1" u="sng" dirty="0">
                <a:solidFill>
                  <a:srgbClr val="FFC000"/>
                </a:solidFill>
                <a:uFill>
                  <a:solidFill>
                    <a:srgbClr val="FFC000"/>
                  </a:solidFill>
                </a:uFill>
                <a:latin typeface="Calibri"/>
                <a:cs typeface="Calibri"/>
              </a:rPr>
              <a:t>de </a:t>
            </a:r>
            <a:r>
              <a:rPr sz="1200" b="1" u="sng" spc="-5" dirty="0">
                <a:solidFill>
                  <a:srgbClr val="FFC000"/>
                </a:solidFill>
                <a:uFill>
                  <a:solidFill>
                    <a:srgbClr val="FFC000"/>
                  </a:solidFill>
                </a:uFill>
                <a:latin typeface="Calibri"/>
                <a:cs typeface="Calibri"/>
              </a:rPr>
              <a:t>circuler</a:t>
            </a:r>
            <a:r>
              <a:rPr sz="1200" b="1" u="sng" spc="-15" dirty="0">
                <a:solidFill>
                  <a:srgbClr val="FFC000"/>
                </a:solidFill>
                <a:uFill>
                  <a:solidFill>
                    <a:srgbClr val="FFC000"/>
                  </a:solidFill>
                </a:uFill>
                <a:latin typeface="Calibri"/>
                <a:cs typeface="Calibri"/>
              </a:rPr>
              <a:t> </a:t>
            </a:r>
            <a:r>
              <a:rPr sz="1200" b="1" u="sng" dirty="0">
                <a:solidFill>
                  <a:srgbClr val="FFC000"/>
                </a:solidFill>
                <a:uFill>
                  <a:solidFill>
                    <a:srgbClr val="FFC000"/>
                  </a:solidFill>
                </a:uFill>
                <a:latin typeface="Calibri"/>
                <a:cs typeface="Calibri"/>
              </a:rPr>
              <a:t>de </a:t>
            </a:r>
            <a:r>
              <a:rPr sz="1200" b="1" u="sng" spc="-10" dirty="0">
                <a:solidFill>
                  <a:srgbClr val="FFC000"/>
                </a:solidFill>
                <a:uFill>
                  <a:solidFill>
                    <a:srgbClr val="FFC000"/>
                  </a:solidFill>
                </a:uFill>
                <a:latin typeface="Calibri"/>
                <a:cs typeface="Calibri"/>
              </a:rPr>
              <a:t>catégorie</a:t>
            </a:r>
            <a:r>
              <a:rPr sz="1200" b="1" u="sng" dirty="0">
                <a:solidFill>
                  <a:srgbClr val="FFC000"/>
                </a:solidFill>
                <a:uFill>
                  <a:solidFill>
                    <a:srgbClr val="FFC000"/>
                  </a:solidFill>
                </a:uFill>
                <a:latin typeface="Calibri"/>
                <a:cs typeface="Calibri"/>
              </a:rPr>
              <a:t> 1</a:t>
            </a:r>
            <a:r>
              <a:rPr sz="1200" b="1" u="sng" spc="-5" dirty="0">
                <a:solidFill>
                  <a:srgbClr val="FFC000"/>
                </a:solidFill>
                <a:uFill>
                  <a:solidFill>
                    <a:srgbClr val="FFC000"/>
                  </a:solidFill>
                </a:uFill>
                <a:latin typeface="Calibri"/>
                <a:cs typeface="Calibri"/>
              </a:rPr>
              <a:t> </a:t>
            </a:r>
            <a:r>
              <a:rPr sz="1200" b="1" dirty="0">
                <a:solidFill>
                  <a:srgbClr val="FFC000"/>
                </a:solidFill>
                <a:latin typeface="Calibri"/>
                <a:cs typeface="Calibri"/>
              </a:rPr>
              <a:t>:</a:t>
            </a:r>
            <a:endParaRPr sz="1200" dirty="0">
              <a:latin typeface="Calibri"/>
              <a:cs typeface="Calibri"/>
            </a:endParaRPr>
          </a:p>
          <a:p>
            <a:pPr>
              <a:lnSpc>
                <a:spcPct val="100000"/>
              </a:lnSpc>
              <a:spcBef>
                <a:spcPts val="35"/>
              </a:spcBef>
            </a:pPr>
            <a:endParaRPr sz="1150" dirty="0">
              <a:latin typeface="Calibri"/>
              <a:cs typeface="Calibri"/>
            </a:endParaRPr>
          </a:p>
          <a:p>
            <a:pPr marL="355600" indent="-167640">
              <a:lnSpc>
                <a:spcPct val="100000"/>
              </a:lnSpc>
              <a:buChar char="-"/>
              <a:tabLst>
                <a:tab pos="355600" algn="l"/>
              </a:tabLst>
            </a:pPr>
            <a:r>
              <a:rPr sz="1200" spc="-5" dirty="0">
                <a:latin typeface="Calibri"/>
                <a:cs typeface="Calibri"/>
              </a:rPr>
              <a:t>sans</a:t>
            </a:r>
            <a:r>
              <a:rPr sz="1200" spc="5" dirty="0">
                <a:latin typeface="Calibri"/>
                <a:cs typeface="Calibri"/>
              </a:rPr>
              <a:t> </a:t>
            </a:r>
            <a:r>
              <a:rPr sz="1200" spc="-5" dirty="0">
                <a:latin typeface="Calibri"/>
                <a:cs typeface="Calibri"/>
              </a:rPr>
              <a:t>itinéraire</a:t>
            </a:r>
            <a:r>
              <a:rPr sz="1200" spc="-30" dirty="0">
                <a:latin typeface="Calibri"/>
                <a:cs typeface="Calibri"/>
              </a:rPr>
              <a:t> </a:t>
            </a:r>
            <a:r>
              <a:rPr sz="1200" spc="-5" dirty="0">
                <a:latin typeface="Calibri"/>
                <a:cs typeface="Calibri"/>
              </a:rPr>
              <a:t>mais</a:t>
            </a:r>
            <a:r>
              <a:rPr sz="1200" spc="25" dirty="0">
                <a:latin typeface="Calibri"/>
                <a:cs typeface="Calibri"/>
              </a:rPr>
              <a:t> </a:t>
            </a:r>
            <a:r>
              <a:rPr sz="1200" spc="-5" dirty="0">
                <a:latin typeface="Calibri"/>
                <a:cs typeface="Calibri"/>
              </a:rPr>
              <a:t>obligation</a:t>
            </a:r>
            <a:r>
              <a:rPr sz="1200" spc="-15" dirty="0">
                <a:latin typeface="Calibri"/>
                <a:cs typeface="Calibri"/>
              </a:rPr>
              <a:t> </a:t>
            </a:r>
            <a:r>
              <a:rPr sz="1200" dirty="0">
                <a:latin typeface="Calibri"/>
                <a:cs typeface="Calibri"/>
              </a:rPr>
              <a:t>de </a:t>
            </a:r>
            <a:r>
              <a:rPr sz="1200" spc="-5" dirty="0">
                <a:latin typeface="Calibri"/>
                <a:cs typeface="Calibri"/>
              </a:rPr>
              <a:t>parcourir</a:t>
            </a:r>
            <a:r>
              <a:rPr sz="1200" spc="-20" dirty="0">
                <a:latin typeface="Calibri"/>
                <a:cs typeface="Calibri"/>
              </a:rPr>
              <a:t> </a:t>
            </a:r>
            <a:r>
              <a:rPr sz="1200" dirty="0">
                <a:latin typeface="Calibri"/>
                <a:cs typeface="Calibri"/>
              </a:rPr>
              <a:t>au </a:t>
            </a:r>
            <a:r>
              <a:rPr sz="1200" spc="-5" dirty="0">
                <a:latin typeface="Calibri"/>
                <a:cs typeface="Calibri"/>
              </a:rPr>
              <a:t>préalable</a:t>
            </a:r>
            <a:r>
              <a:rPr sz="1200" spc="-20" dirty="0">
                <a:latin typeface="Calibri"/>
                <a:cs typeface="Calibri"/>
              </a:rPr>
              <a:t> </a:t>
            </a:r>
            <a:r>
              <a:rPr sz="1200" spc="-5" dirty="0">
                <a:latin typeface="Calibri"/>
                <a:cs typeface="Calibri"/>
              </a:rPr>
              <a:t>l’itinéraire</a:t>
            </a:r>
            <a:r>
              <a:rPr sz="1200" spc="-20" dirty="0">
                <a:latin typeface="Calibri"/>
                <a:cs typeface="Calibri"/>
              </a:rPr>
              <a:t> </a:t>
            </a:r>
            <a:r>
              <a:rPr sz="1200" dirty="0">
                <a:latin typeface="Calibri"/>
                <a:cs typeface="Calibri"/>
              </a:rPr>
              <a:t>planifié</a:t>
            </a:r>
            <a:r>
              <a:rPr sz="1200" spc="-20" dirty="0">
                <a:latin typeface="Calibri"/>
                <a:cs typeface="Calibri"/>
              </a:rPr>
              <a:t> </a:t>
            </a:r>
            <a:r>
              <a:rPr sz="1200" dirty="0">
                <a:latin typeface="Calibri"/>
                <a:cs typeface="Calibri"/>
              </a:rPr>
              <a:t>par</a:t>
            </a:r>
            <a:r>
              <a:rPr sz="1200" spc="-5" dirty="0">
                <a:latin typeface="Calibri"/>
                <a:cs typeface="Calibri"/>
              </a:rPr>
              <a:t> </a:t>
            </a:r>
            <a:r>
              <a:rPr sz="1200" spc="-15" dirty="0">
                <a:latin typeface="Calibri"/>
                <a:cs typeface="Calibri"/>
              </a:rPr>
              <a:t>l’entreprise </a:t>
            </a:r>
            <a:r>
              <a:rPr sz="1200" dirty="0">
                <a:latin typeface="Calibri"/>
                <a:cs typeface="Calibri"/>
              </a:rPr>
              <a:t>;</a:t>
            </a:r>
          </a:p>
          <a:p>
            <a:pPr marL="355600" indent="-167640">
              <a:lnSpc>
                <a:spcPct val="100000"/>
              </a:lnSpc>
              <a:spcBef>
                <a:spcPts val="5"/>
              </a:spcBef>
              <a:buChar char="-"/>
              <a:tabLst>
                <a:tab pos="355600" algn="l"/>
              </a:tabLst>
            </a:pPr>
            <a:r>
              <a:rPr sz="1200" spc="-5" dirty="0">
                <a:latin typeface="Calibri"/>
                <a:cs typeface="Calibri"/>
              </a:rPr>
              <a:t>validité</a:t>
            </a:r>
            <a:r>
              <a:rPr sz="1200" spc="-45" dirty="0">
                <a:latin typeface="Calibri"/>
                <a:cs typeface="Calibri"/>
              </a:rPr>
              <a:t> </a:t>
            </a:r>
            <a:r>
              <a:rPr sz="1200" spc="-10" dirty="0">
                <a:latin typeface="Calibri"/>
                <a:cs typeface="Calibri"/>
              </a:rPr>
              <a:t>d’un</a:t>
            </a:r>
            <a:r>
              <a:rPr sz="1200" spc="-40" dirty="0">
                <a:latin typeface="Calibri"/>
                <a:cs typeface="Calibri"/>
              </a:rPr>
              <a:t> </a:t>
            </a:r>
            <a:r>
              <a:rPr sz="1200" dirty="0">
                <a:latin typeface="Calibri"/>
                <a:cs typeface="Calibri"/>
              </a:rPr>
              <a:t>an</a:t>
            </a:r>
            <a:r>
              <a:rPr sz="1200" spc="-20" dirty="0">
                <a:latin typeface="Calibri"/>
                <a:cs typeface="Calibri"/>
              </a:rPr>
              <a:t> </a:t>
            </a:r>
            <a:r>
              <a:rPr sz="1200" dirty="0">
                <a:latin typeface="Calibri"/>
                <a:cs typeface="Calibri"/>
              </a:rPr>
              <a:t>;</a:t>
            </a:r>
          </a:p>
          <a:p>
            <a:pPr marL="355600" indent="-167640">
              <a:lnSpc>
                <a:spcPct val="100000"/>
              </a:lnSpc>
              <a:buChar char="-"/>
              <a:tabLst>
                <a:tab pos="355600" algn="l"/>
              </a:tabLst>
            </a:pPr>
            <a:r>
              <a:rPr sz="1200" dirty="0">
                <a:latin typeface="Calibri"/>
                <a:cs typeface="Calibri"/>
              </a:rPr>
              <a:t>la</a:t>
            </a:r>
            <a:r>
              <a:rPr sz="1200" spc="5" dirty="0">
                <a:latin typeface="Calibri"/>
                <a:cs typeface="Calibri"/>
              </a:rPr>
              <a:t> </a:t>
            </a:r>
            <a:r>
              <a:rPr sz="1200" dirty="0">
                <a:latin typeface="Calibri"/>
                <a:cs typeface="Calibri"/>
              </a:rPr>
              <a:t>mise</a:t>
            </a:r>
            <a:r>
              <a:rPr sz="1200" spc="5" dirty="0">
                <a:latin typeface="Calibri"/>
                <a:cs typeface="Calibri"/>
              </a:rPr>
              <a:t> </a:t>
            </a:r>
            <a:r>
              <a:rPr sz="1200" dirty="0">
                <a:latin typeface="Calibri"/>
                <a:cs typeface="Calibri"/>
              </a:rPr>
              <a:t>en </a:t>
            </a:r>
            <a:r>
              <a:rPr sz="1200" spc="-5" dirty="0">
                <a:latin typeface="Calibri"/>
                <a:cs typeface="Calibri"/>
              </a:rPr>
              <a:t>circulation</a:t>
            </a:r>
            <a:r>
              <a:rPr sz="1200" spc="-10" dirty="0">
                <a:latin typeface="Calibri"/>
                <a:cs typeface="Calibri"/>
              </a:rPr>
              <a:t> </a:t>
            </a:r>
            <a:r>
              <a:rPr sz="1200" spc="-30" dirty="0">
                <a:latin typeface="Calibri"/>
                <a:cs typeface="Calibri"/>
              </a:rPr>
              <a:t>n’a</a:t>
            </a:r>
            <a:r>
              <a:rPr sz="1200" spc="-5" dirty="0">
                <a:latin typeface="Calibri"/>
                <a:cs typeface="Calibri"/>
              </a:rPr>
              <a:t> </a:t>
            </a:r>
            <a:r>
              <a:rPr sz="1200" dirty="0">
                <a:latin typeface="Calibri"/>
                <a:cs typeface="Calibri"/>
              </a:rPr>
              <a:t>pas</a:t>
            </a:r>
            <a:r>
              <a:rPr sz="1200" spc="-10" dirty="0">
                <a:latin typeface="Calibri"/>
                <a:cs typeface="Calibri"/>
              </a:rPr>
              <a:t> </a:t>
            </a:r>
            <a:r>
              <a:rPr sz="1200" dirty="0">
                <a:latin typeface="Calibri"/>
                <a:cs typeface="Calibri"/>
              </a:rPr>
              <a:t>ou</a:t>
            </a:r>
            <a:r>
              <a:rPr sz="1200" spc="-5" dirty="0">
                <a:latin typeface="Calibri"/>
                <a:cs typeface="Calibri"/>
              </a:rPr>
              <a:t> </a:t>
            </a:r>
            <a:r>
              <a:rPr sz="1200" dirty="0">
                <a:latin typeface="Calibri"/>
                <a:cs typeface="Calibri"/>
              </a:rPr>
              <a:t>peu</a:t>
            </a:r>
            <a:r>
              <a:rPr sz="1200" spc="-15" dirty="0">
                <a:latin typeface="Calibri"/>
                <a:cs typeface="Calibri"/>
              </a:rPr>
              <a:t> </a:t>
            </a:r>
            <a:r>
              <a:rPr sz="1200" dirty="0">
                <a:latin typeface="Calibri"/>
                <a:cs typeface="Calibri"/>
              </a:rPr>
              <a:t>d’impact</a:t>
            </a:r>
            <a:r>
              <a:rPr sz="1200" spc="-5" dirty="0">
                <a:latin typeface="Calibri"/>
                <a:cs typeface="Calibri"/>
              </a:rPr>
              <a:t> sur</a:t>
            </a:r>
            <a:r>
              <a:rPr sz="1200" dirty="0">
                <a:latin typeface="Calibri"/>
                <a:cs typeface="Calibri"/>
              </a:rPr>
              <a:t> la</a:t>
            </a:r>
            <a:r>
              <a:rPr sz="1200" spc="5" dirty="0">
                <a:latin typeface="Calibri"/>
                <a:cs typeface="Calibri"/>
              </a:rPr>
              <a:t> </a:t>
            </a:r>
            <a:r>
              <a:rPr sz="1200" spc="-10" dirty="0">
                <a:latin typeface="Calibri"/>
                <a:cs typeface="Calibri"/>
              </a:rPr>
              <a:t>voie</a:t>
            </a:r>
            <a:r>
              <a:rPr sz="1200" dirty="0">
                <a:latin typeface="Calibri"/>
                <a:cs typeface="Calibri"/>
              </a:rPr>
              <a:t> </a:t>
            </a:r>
            <a:r>
              <a:rPr sz="1200" spc="-5" dirty="0">
                <a:latin typeface="Calibri"/>
                <a:cs typeface="Calibri"/>
              </a:rPr>
              <a:t>publique</a:t>
            </a:r>
            <a:r>
              <a:rPr sz="1200" spc="-25" dirty="0">
                <a:latin typeface="Calibri"/>
                <a:cs typeface="Calibri"/>
              </a:rPr>
              <a:t> </a:t>
            </a:r>
            <a:r>
              <a:rPr sz="1200" spc="-5" dirty="0">
                <a:latin typeface="Calibri"/>
                <a:cs typeface="Calibri"/>
              </a:rPr>
              <a:t>quant</a:t>
            </a:r>
            <a:r>
              <a:rPr sz="1200" spc="-35" dirty="0">
                <a:latin typeface="Calibri"/>
                <a:cs typeface="Calibri"/>
              </a:rPr>
              <a:t> </a:t>
            </a:r>
            <a:r>
              <a:rPr sz="1200" dirty="0">
                <a:latin typeface="Calibri"/>
                <a:cs typeface="Calibri"/>
              </a:rPr>
              <a:t>à</a:t>
            </a:r>
            <a:r>
              <a:rPr sz="1200" spc="5" dirty="0">
                <a:latin typeface="Calibri"/>
                <a:cs typeface="Calibri"/>
              </a:rPr>
              <a:t> </a:t>
            </a:r>
            <a:r>
              <a:rPr sz="1200" spc="-5" dirty="0">
                <a:latin typeface="Calibri"/>
                <a:cs typeface="Calibri"/>
              </a:rPr>
              <a:t>sa</a:t>
            </a:r>
            <a:r>
              <a:rPr sz="1200" spc="5" dirty="0">
                <a:latin typeface="Calibri"/>
                <a:cs typeface="Calibri"/>
              </a:rPr>
              <a:t> </a:t>
            </a:r>
            <a:r>
              <a:rPr sz="1200" spc="-5" dirty="0">
                <a:latin typeface="Calibri"/>
                <a:cs typeface="Calibri"/>
              </a:rPr>
              <a:t>charge </a:t>
            </a:r>
            <a:r>
              <a:rPr sz="1200" dirty="0">
                <a:latin typeface="Calibri"/>
                <a:cs typeface="Calibri"/>
              </a:rPr>
              <a:t>;</a:t>
            </a:r>
          </a:p>
          <a:p>
            <a:pPr marL="355600" marR="135255" indent="-167640">
              <a:lnSpc>
                <a:spcPct val="100000"/>
              </a:lnSpc>
              <a:buChar char="-"/>
              <a:tabLst>
                <a:tab pos="355600" algn="l"/>
              </a:tabLst>
            </a:pPr>
            <a:r>
              <a:rPr sz="1200" dirty="0">
                <a:latin typeface="Calibri"/>
                <a:cs typeface="Calibri"/>
              </a:rPr>
              <a:t>les </a:t>
            </a:r>
            <a:r>
              <a:rPr sz="1200" spc="-5" dirty="0">
                <a:latin typeface="Calibri"/>
                <a:cs typeface="Calibri"/>
              </a:rPr>
              <a:t>dimensions et </a:t>
            </a:r>
            <a:r>
              <a:rPr sz="1200" dirty="0">
                <a:latin typeface="Calibri"/>
                <a:cs typeface="Calibri"/>
              </a:rPr>
              <a:t>la masse de la machine </a:t>
            </a:r>
            <a:r>
              <a:rPr sz="1200" spc="-5" dirty="0">
                <a:latin typeface="Calibri"/>
                <a:cs typeface="Calibri"/>
              </a:rPr>
              <a:t>ont </a:t>
            </a:r>
            <a:r>
              <a:rPr sz="1200" dirty="0">
                <a:latin typeface="Calibri"/>
                <a:cs typeface="Calibri"/>
              </a:rPr>
              <a:t>un </a:t>
            </a:r>
            <a:r>
              <a:rPr sz="1200" spc="-10" dirty="0">
                <a:latin typeface="Calibri"/>
                <a:cs typeface="Calibri"/>
              </a:rPr>
              <a:t>effet </a:t>
            </a:r>
            <a:r>
              <a:rPr sz="1200" spc="-5" dirty="0">
                <a:latin typeface="Calibri"/>
                <a:cs typeface="Calibri"/>
              </a:rPr>
              <a:t>sur </a:t>
            </a:r>
            <a:r>
              <a:rPr sz="1200" dirty="0">
                <a:latin typeface="Calibri"/>
                <a:cs typeface="Calibri"/>
              </a:rPr>
              <a:t>la </a:t>
            </a:r>
            <a:r>
              <a:rPr sz="1200" spc="-5" dirty="0">
                <a:latin typeface="Calibri"/>
                <a:cs typeface="Calibri"/>
              </a:rPr>
              <a:t>sécurité routière </a:t>
            </a:r>
            <a:r>
              <a:rPr sz="1200" dirty="0">
                <a:latin typeface="Calibri"/>
                <a:cs typeface="Calibri"/>
              </a:rPr>
              <a:t>qui peut </a:t>
            </a:r>
            <a:r>
              <a:rPr sz="1200" spc="-10" dirty="0">
                <a:latin typeface="Calibri"/>
                <a:cs typeface="Calibri"/>
              </a:rPr>
              <a:t>être </a:t>
            </a:r>
            <a:r>
              <a:rPr sz="1200" dirty="0">
                <a:latin typeface="Calibri"/>
                <a:cs typeface="Calibri"/>
              </a:rPr>
              <a:t>maîtrisé </a:t>
            </a:r>
            <a:r>
              <a:rPr sz="1200" spc="-5" dirty="0">
                <a:latin typeface="Calibri"/>
                <a:cs typeface="Calibri"/>
              </a:rPr>
              <a:t>grâce </a:t>
            </a:r>
            <a:r>
              <a:rPr sz="1200" dirty="0">
                <a:latin typeface="Calibri"/>
                <a:cs typeface="Calibri"/>
              </a:rPr>
              <a:t>à la </a:t>
            </a:r>
            <a:r>
              <a:rPr sz="1200" spc="-5" dirty="0">
                <a:latin typeface="Calibri"/>
                <a:cs typeface="Calibri"/>
              </a:rPr>
              <a:t>prudence </a:t>
            </a:r>
            <a:r>
              <a:rPr sz="1200" dirty="0">
                <a:latin typeface="Calibri"/>
                <a:cs typeface="Calibri"/>
              </a:rPr>
              <a:t>du </a:t>
            </a:r>
            <a:r>
              <a:rPr sz="1200" spc="-260" dirty="0">
                <a:latin typeface="Calibri"/>
                <a:cs typeface="Calibri"/>
              </a:rPr>
              <a:t> </a:t>
            </a:r>
            <a:r>
              <a:rPr sz="1200" spc="-5" dirty="0">
                <a:latin typeface="Calibri"/>
                <a:cs typeface="Calibri"/>
              </a:rPr>
              <a:t>conducteur</a:t>
            </a:r>
            <a:r>
              <a:rPr sz="1200" spc="-30" dirty="0">
                <a:latin typeface="Calibri"/>
                <a:cs typeface="Calibri"/>
              </a:rPr>
              <a:t> </a:t>
            </a:r>
            <a:r>
              <a:rPr sz="1200" dirty="0">
                <a:latin typeface="Calibri"/>
                <a:cs typeface="Calibri"/>
              </a:rPr>
              <a:t>en </a:t>
            </a:r>
            <a:r>
              <a:rPr sz="1200" spc="-5" dirty="0">
                <a:latin typeface="Calibri"/>
                <a:cs typeface="Calibri"/>
              </a:rPr>
              <a:t>observant</a:t>
            </a:r>
            <a:r>
              <a:rPr sz="1200" spc="-30" dirty="0">
                <a:latin typeface="Calibri"/>
                <a:cs typeface="Calibri"/>
              </a:rPr>
              <a:t> </a:t>
            </a:r>
            <a:r>
              <a:rPr sz="1200" spc="-5" dirty="0">
                <a:latin typeface="Calibri"/>
                <a:cs typeface="Calibri"/>
              </a:rPr>
              <a:t>certaines</a:t>
            </a:r>
            <a:r>
              <a:rPr sz="1200" spc="-20" dirty="0">
                <a:latin typeface="Calibri"/>
                <a:cs typeface="Calibri"/>
              </a:rPr>
              <a:t> </a:t>
            </a:r>
            <a:r>
              <a:rPr sz="1200" spc="-5" dirty="0">
                <a:latin typeface="Calibri"/>
                <a:cs typeface="Calibri"/>
              </a:rPr>
              <a:t>conditions prédéfinies.</a:t>
            </a:r>
            <a:endParaRPr sz="1200" dirty="0">
              <a:latin typeface="Calibri"/>
              <a:cs typeface="Calibri"/>
            </a:endParaRPr>
          </a:p>
          <a:p>
            <a:pPr>
              <a:lnSpc>
                <a:spcPct val="100000"/>
              </a:lnSpc>
              <a:spcBef>
                <a:spcPts val="35"/>
              </a:spcBef>
              <a:buFont typeface="Calibri"/>
              <a:buChar char="-"/>
            </a:pPr>
            <a:endParaRPr sz="1150" dirty="0">
              <a:latin typeface="Calibri"/>
              <a:cs typeface="Calibri"/>
            </a:endParaRPr>
          </a:p>
          <a:p>
            <a:pPr marL="12700">
              <a:lnSpc>
                <a:spcPct val="100000"/>
              </a:lnSpc>
            </a:pPr>
            <a:r>
              <a:rPr sz="1200" b="1" u="sng" spc="-5" dirty="0">
                <a:solidFill>
                  <a:srgbClr val="CC6600"/>
                </a:solidFill>
                <a:uFill>
                  <a:solidFill>
                    <a:srgbClr val="CC6600"/>
                  </a:solidFill>
                </a:uFill>
                <a:latin typeface="Calibri"/>
                <a:cs typeface="Calibri"/>
              </a:rPr>
              <a:t>Autorisation</a:t>
            </a:r>
            <a:r>
              <a:rPr sz="1200" b="1" u="sng" spc="-15" dirty="0">
                <a:solidFill>
                  <a:srgbClr val="CC6600"/>
                </a:solidFill>
                <a:uFill>
                  <a:solidFill>
                    <a:srgbClr val="CC6600"/>
                  </a:solidFill>
                </a:uFill>
                <a:latin typeface="Calibri"/>
                <a:cs typeface="Calibri"/>
              </a:rPr>
              <a:t> </a:t>
            </a:r>
            <a:r>
              <a:rPr sz="1200" b="1" u="sng" dirty="0">
                <a:solidFill>
                  <a:srgbClr val="CC6600"/>
                </a:solidFill>
                <a:uFill>
                  <a:solidFill>
                    <a:srgbClr val="CC6600"/>
                  </a:solidFill>
                </a:uFill>
                <a:latin typeface="Calibri"/>
                <a:cs typeface="Calibri"/>
              </a:rPr>
              <a:t>de </a:t>
            </a:r>
            <a:r>
              <a:rPr sz="1200" b="1" u="sng" spc="-5" dirty="0">
                <a:solidFill>
                  <a:srgbClr val="CC6600"/>
                </a:solidFill>
                <a:uFill>
                  <a:solidFill>
                    <a:srgbClr val="CC6600"/>
                  </a:solidFill>
                </a:uFill>
                <a:latin typeface="Calibri"/>
                <a:cs typeface="Calibri"/>
              </a:rPr>
              <a:t>circuler</a:t>
            </a:r>
            <a:r>
              <a:rPr sz="1200" b="1" u="sng" spc="-15" dirty="0">
                <a:solidFill>
                  <a:srgbClr val="CC6600"/>
                </a:solidFill>
                <a:uFill>
                  <a:solidFill>
                    <a:srgbClr val="CC6600"/>
                  </a:solidFill>
                </a:uFill>
                <a:latin typeface="Calibri"/>
                <a:cs typeface="Calibri"/>
              </a:rPr>
              <a:t> </a:t>
            </a:r>
            <a:r>
              <a:rPr sz="1200" b="1" u="sng" dirty="0">
                <a:solidFill>
                  <a:srgbClr val="CC6600"/>
                </a:solidFill>
                <a:uFill>
                  <a:solidFill>
                    <a:srgbClr val="CC6600"/>
                  </a:solidFill>
                </a:uFill>
                <a:latin typeface="Calibri"/>
                <a:cs typeface="Calibri"/>
              </a:rPr>
              <a:t>de </a:t>
            </a:r>
            <a:r>
              <a:rPr sz="1200" b="1" u="sng" spc="-10" dirty="0">
                <a:solidFill>
                  <a:srgbClr val="CC6600"/>
                </a:solidFill>
                <a:uFill>
                  <a:solidFill>
                    <a:srgbClr val="CC6600"/>
                  </a:solidFill>
                </a:uFill>
                <a:latin typeface="Calibri"/>
                <a:cs typeface="Calibri"/>
              </a:rPr>
              <a:t>catégorie</a:t>
            </a:r>
            <a:r>
              <a:rPr sz="1200" b="1" u="sng" dirty="0">
                <a:solidFill>
                  <a:srgbClr val="CC6600"/>
                </a:solidFill>
                <a:uFill>
                  <a:solidFill>
                    <a:srgbClr val="CC6600"/>
                  </a:solidFill>
                </a:uFill>
                <a:latin typeface="Calibri"/>
                <a:cs typeface="Calibri"/>
              </a:rPr>
              <a:t> 2</a:t>
            </a:r>
            <a:r>
              <a:rPr sz="1200" b="1" u="sng" spc="-5" dirty="0">
                <a:solidFill>
                  <a:srgbClr val="CC6600"/>
                </a:solidFill>
                <a:uFill>
                  <a:solidFill>
                    <a:srgbClr val="CC6600"/>
                  </a:solidFill>
                </a:uFill>
                <a:latin typeface="Calibri"/>
                <a:cs typeface="Calibri"/>
              </a:rPr>
              <a:t> </a:t>
            </a:r>
            <a:r>
              <a:rPr sz="1200" b="1" dirty="0">
                <a:solidFill>
                  <a:srgbClr val="CC6600"/>
                </a:solidFill>
                <a:latin typeface="Calibri"/>
                <a:cs typeface="Calibri"/>
              </a:rPr>
              <a:t>:</a:t>
            </a:r>
            <a:endParaRPr sz="1200" dirty="0">
              <a:latin typeface="Calibri"/>
              <a:cs typeface="Calibri"/>
            </a:endParaRPr>
          </a:p>
          <a:p>
            <a:pPr>
              <a:lnSpc>
                <a:spcPct val="100000"/>
              </a:lnSpc>
              <a:spcBef>
                <a:spcPts val="35"/>
              </a:spcBef>
            </a:pPr>
            <a:endParaRPr sz="1150" dirty="0">
              <a:latin typeface="Calibri"/>
              <a:cs typeface="Calibri"/>
            </a:endParaRPr>
          </a:p>
          <a:p>
            <a:pPr marL="355600" indent="-167640">
              <a:lnSpc>
                <a:spcPct val="100000"/>
              </a:lnSpc>
              <a:buChar char="-"/>
              <a:tabLst>
                <a:tab pos="355600" algn="l"/>
              </a:tabLst>
            </a:pPr>
            <a:r>
              <a:rPr sz="1200" spc="-5" dirty="0">
                <a:latin typeface="Calibri"/>
                <a:cs typeface="Calibri"/>
              </a:rPr>
              <a:t>Indication</a:t>
            </a:r>
            <a:r>
              <a:rPr sz="1200" spc="-25" dirty="0">
                <a:latin typeface="Calibri"/>
                <a:cs typeface="Calibri"/>
              </a:rPr>
              <a:t> </a:t>
            </a:r>
            <a:r>
              <a:rPr sz="1200" spc="-10" dirty="0">
                <a:latin typeface="Calibri"/>
                <a:cs typeface="Calibri"/>
              </a:rPr>
              <a:t>obligatoire</a:t>
            </a:r>
            <a:r>
              <a:rPr sz="1200" spc="-15" dirty="0">
                <a:latin typeface="Calibri"/>
                <a:cs typeface="Calibri"/>
              </a:rPr>
              <a:t> </a:t>
            </a:r>
            <a:r>
              <a:rPr sz="1200" spc="-10" dirty="0">
                <a:latin typeface="Calibri"/>
                <a:cs typeface="Calibri"/>
              </a:rPr>
              <a:t>d’un</a:t>
            </a:r>
            <a:r>
              <a:rPr sz="1200" spc="-30" dirty="0">
                <a:latin typeface="Calibri"/>
                <a:cs typeface="Calibri"/>
              </a:rPr>
              <a:t> </a:t>
            </a:r>
            <a:r>
              <a:rPr sz="1200" spc="-5" dirty="0">
                <a:latin typeface="Calibri"/>
                <a:cs typeface="Calibri"/>
              </a:rPr>
              <a:t>itinéraire</a:t>
            </a:r>
            <a:r>
              <a:rPr sz="1200" spc="-30" dirty="0">
                <a:latin typeface="Calibri"/>
                <a:cs typeface="Calibri"/>
              </a:rPr>
              <a:t> </a:t>
            </a:r>
            <a:r>
              <a:rPr sz="1200" dirty="0">
                <a:latin typeface="Calibri"/>
                <a:cs typeface="Calibri"/>
              </a:rPr>
              <a:t>;</a:t>
            </a:r>
          </a:p>
          <a:p>
            <a:pPr marL="355600" indent="-167640">
              <a:lnSpc>
                <a:spcPct val="100000"/>
              </a:lnSpc>
              <a:buChar char="-"/>
              <a:tabLst>
                <a:tab pos="355600" algn="l"/>
              </a:tabLst>
            </a:pPr>
            <a:r>
              <a:rPr sz="1200" spc="-5" dirty="0">
                <a:latin typeface="Calibri"/>
                <a:cs typeface="Calibri"/>
              </a:rPr>
              <a:t>validité</a:t>
            </a:r>
            <a:r>
              <a:rPr sz="1200" spc="-50" dirty="0">
                <a:latin typeface="Calibri"/>
                <a:cs typeface="Calibri"/>
              </a:rPr>
              <a:t> </a:t>
            </a:r>
            <a:r>
              <a:rPr sz="1200" spc="-10" dirty="0">
                <a:latin typeface="Calibri"/>
                <a:cs typeface="Calibri"/>
              </a:rPr>
              <a:t>d’un</a:t>
            </a:r>
            <a:r>
              <a:rPr sz="1200" spc="-45" dirty="0">
                <a:latin typeface="Calibri"/>
                <a:cs typeface="Calibri"/>
              </a:rPr>
              <a:t> </a:t>
            </a:r>
            <a:r>
              <a:rPr sz="1200" dirty="0">
                <a:latin typeface="Calibri"/>
                <a:cs typeface="Calibri"/>
              </a:rPr>
              <a:t>an</a:t>
            </a:r>
          </a:p>
          <a:p>
            <a:pPr marL="355600" indent="-167640">
              <a:lnSpc>
                <a:spcPct val="100000"/>
              </a:lnSpc>
              <a:buChar char="-"/>
              <a:tabLst>
                <a:tab pos="355600" algn="l"/>
              </a:tabLst>
            </a:pPr>
            <a:r>
              <a:rPr sz="1200" spc="-10" dirty="0">
                <a:latin typeface="Calibri"/>
                <a:cs typeface="Calibri"/>
              </a:rPr>
              <a:t>avis</a:t>
            </a:r>
            <a:r>
              <a:rPr sz="1200" spc="-5" dirty="0">
                <a:latin typeface="Calibri"/>
                <a:cs typeface="Calibri"/>
              </a:rPr>
              <a:t> </a:t>
            </a:r>
            <a:r>
              <a:rPr sz="1200" dirty="0">
                <a:latin typeface="Calibri"/>
                <a:cs typeface="Calibri"/>
              </a:rPr>
              <a:t>de</a:t>
            </a:r>
            <a:r>
              <a:rPr sz="1200" spc="-5" dirty="0">
                <a:latin typeface="Calibri"/>
                <a:cs typeface="Calibri"/>
              </a:rPr>
              <a:t> </a:t>
            </a:r>
            <a:r>
              <a:rPr sz="1200" spc="-10" dirty="0">
                <a:latin typeface="Calibri"/>
                <a:cs typeface="Calibri"/>
              </a:rPr>
              <a:t>l’administration</a:t>
            </a:r>
            <a:r>
              <a:rPr sz="1200" spc="-35" dirty="0">
                <a:latin typeface="Calibri"/>
                <a:cs typeface="Calibri"/>
              </a:rPr>
              <a:t> </a:t>
            </a:r>
            <a:r>
              <a:rPr sz="1200" dirty="0">
                <a:latin typeface="Calibri"/>
                <a:cs typeface="Calibri"/>
              </a:rPr>
              <a:t>des</a:t>
            </a:r>
            <a:r>
              <a:rPr sz="1200" spc="-5" dirty="0">
                <a:latin typeface="Calibri"/>
                <a:cs typeface="Calibri"/>
              </a:rPr>
              <a:t> ponts et</a:t>
            </a:r>
            <a:r>
              <a:rPr sz="1200" spc="-10" dirty="0">
                <a:latin typeface="Calibri"/>
                <a:cs typeface="Calibri"/>
              </a:rPr>
              <a:t> </a:t>
            </a:r>
            <a:r>
              <a:rPr sz="1200" spc="-5" dirty="0">
                <a:latin typeface="Calibri"/>
                <a:cs typeface="Calibri"/>
              </a:rPr>
              <a:t>chaussées</a:t>
            </a:r>
            <a:r>
              <a:rPr sz="1200" spc="20" dirty="0">
                <a:latin typeface="Calibri"/>
                <a:cs typeface="Calibri"/>
              </a:rPr>
              <a:t> </a:t>
            </a:r>
            <a:r>
              <a:rPr sz="1200" dirty="0">
                <a:latin typeface="Calibri"/>
                <a:cs typeface="Calibri"/>
              </a:rPr>
              <a:t>;</a:t>
            </a:r>
          </a:p>
          <a:p>
            <a:pPr marL="355600" indent="-167640">
              <a:lnSpc>
                <a:spcPct val="100000"/>
              </a:lnSpc>
              <a:buChar char="-"/>
              <a:tabLst>
                <a:tab pos="355600" algn="l"/>
              </a:tabLst>
            </a:pPr>
            <a:r>
              <a:rPr sz="1200" spc="-5" dirty="0">
                <a:latin typeface="Calibri"/>
                <a:cs typeface="Calibri"/>
              </a:rPr>
              <a:t>obligation</a:t>
            </a:r>
            <a:r>
              <a:rPr sz="1200" spc="-15" dirty="0">
                <a:latin typeface="Calibri"/>
                <a:cs typeface="Calibri"/>
              </a:rPr>
              <a:t> d’effectuer</a:t>
            </a:r>
            <a:r>
              <a:rPr sz="1200" spc="-35" dirty="0">
                <a:latin typeface="Calibri"/>
                <a:cs typeface="Calibri"/>
              </a:rPr>
              <a:t> </a:t>
            </a:r>
            <a:r>
              <a:rPr sz="1200" dirty="0">
                <a:latin typeface="Calibri"/>
                <a:cs typeface="Calibri"/>
              </a:rPr>
              <a:t>au</a:t>
            </a:r>
            <a:r>
              <a:rPr sz="1200" spc="5" dirty="0">
                <a:latin typeface="Calibri"/>
                <a:cs typeface="Calibri"/>
              </a:rPr>
              <a:t> </a:t>
            </a:r>
            <a:r>
              <a:rPr sz="1200" spc="-5" dirty="0">
                <a:latin typeface="Calibri"/>
                <a:cs typeface="Calibri"/>
              </a:rPr>
              <a:t>préalable</a:t>
            </a:r>
            <a:r>
              <a:rPr sz="1200" spc="-2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reconnaissance</a:t>
            </a:r>
            <a:r>
              <a:rPr sz="1200" spc="10" dirty="0">
                <a:latin typeface="Calibri"/>
                <a:cs typeface="Calibri"/>
              </a:rPr>
              <a:t> </a:t>
            </a:r>
            <a:r>
              <a:rPr sz="1200" dirty="0">
                <a:latin typeface="Calibri"/>
                <a:cs typeface="Calibri"/>
              </a:rPr>
              <a:t>du</a:t>
            </a:r>
            <a:r>
              <a:rPr sz="1200" spc="-10" dirty="0">
                <a:latin typeface="Calibri"/>
                <a:cs typeface="Calibri"/>
              </a:rPr>
              <a:t> trajet </a:t>
            </a:r>
            <a:r>
              <a:rPr sz="1200" spc="-5" dirty="0">
                <a:latin typeface="Calibri"/>
                <a:cs typeface="Calibri"/>
              </a:rPr>
              <a:t>retenu</a:t>
            </a:r>
            <a:r>
              <a:rPr sz="1200" spc="-15" dirty="0">
                <a:latin typeface="Calibri"/>
                <a:cs typeface="Calibri"/>
              </a:rPr>
              <a:t> </a:t>
            </a:r>
            <a:r>
              <a:rPr sz="1200" dirty="0">
                <a:latin typeface="Calibri"/>
                <a:cs typeface="Calibri"/>
              </a:rPr>
              <a:t>par</a:t>
            </a:r>
            <a:r>
              <a:rPr sz="1200" spc="-15" dirty="0">
                <a:latin typeface="Calibri"/>
                <a:cs typeface="Calibri"/>
              </a:rPr>
              <a:t> </a:t>
            </a:r>
            <a:r>
              <a:rPr sz="1200" spc="-10" dirty="0">
                <a:latin typeface="Calibri"/>
                <a:cs typeface="Calibri"/>
              </a:rPr>
              <a:t>l’administration</a:t>
            </a:r>
            <a:r>
              <a:rPr sz="1200" spc="-30" dirty="0">
                <a:latin typeface="Calibri"/>
                <a:cs typeface="Calibri"/>
              </a:rPr>
              <a:t> </a:t>
            </a:r>
            <a:r>
              <a:rPr sz="1200" dirty="0">
                <a:latin typeface="Calibri"/>
                <a:cs typeface="Calibri"/>
              </a:rPr>
              <a:t>des</a:t>
            </a:r>
            <a:r>
              <a:rPr sz="1200" spc="15" dirty="0">
                <a:latin typeface="Calibri"/>
                <a:cs typeface="Calibri"/>
              </a:rPr>
              <a:t> </a:t>
            </a:r>
            <a:r>
              <a:rPr sz="1200" spc="-5" dirty="0">
                <a:latin typeface="Calibri"/>
                <a:cs typeface="Calibri"/>
              </a:rPr>
              <a:t>ponts</a:t>
            </a:r>
            <a:r>
              <a:rPr sz="1200" spc="-10" dirty="0">
                <a:latin typeface="Calibri"/>
                <a:cs typeface="Calibri"/>
              </a:rPr>
              <a:t> </a:t>
            </a:r>
            <a:r>
              <a:rPr sz="1200" spc="-5" dirty="0">
                <a:latin typeface="Calibri"/>
                <a:cs typeface="Calibri"/>
              </a:rPr>
              <a:t>et</a:t>
            </a:r>
            <a:r>
              <a:rPr sz="1200" spc="20" dirty="0">
                <a:latin typeface="Calibri"/>
                <a:cs typeface="Calibri"/>
              </a:rPr>
              <a:t> </a:t>
            </a:r>
            <a:r>
              <a:rPr sz="1200" spc="-5" dirty="0">
                <a:latin typeface="Calibri"/>
                <a:cs typeface="Calibri"/>
              </a:rPr>
              <a:t>chaussées</a:t>
            </a:r>
            <a:r>
              <a:rPr sz="1200" spc="10" dirty="0">
                <a:latin typeface="Calibri"/>
                <a:cs typeface="Calibri"/>
              </a:rPr>
              <a:t> </a:t>
            </a:r>
            <a:r>
              <a:rPr sz="1200" dirty="0">
                <a:latin typeface="Calibri"/>
                <a:cs typeface="Calibri"/>
              </a:rPr>
              <a:t>;</a:t>
            </a:r>
          </a:p>
          <a:p>
            <a:pPr marL="355600" indent="-167640">
              <a:lnSpc>
                <a:spcPct val="100000"/>
              </a:lnSpc>
              <a:buChar char="-"/>
              <a:tabLst>
                <a:tab pos="355600" algn="l"/>
              </a:tabLst>
            </a:pPr>
            <a:r>
              <a:rPr sz="1200" spc="-5" dirty="0">
                <a:latin typeface="Calibri"/>
                <a:cs typeface="Calibri"/>
              </a:rPr>
              <a:t>accompagnement</a:t>
            </a:r>
            <a:r>
              <a:rPr sz="1200" spc="-10" dirty="0">
                <a:latin typeface="Calibri"/>
                <a:cs typeface="Calibri"/>
              </a:rPr>
              <a:t> </a:t>
            </a:r>
            <a:r>
              <a:rPr sz="1200" dirty="0">
                <a:latin typeface="Calibri"/>
                <a:cs typeface="Calibri"/>
              </a:rPr>
              <a:t>à</a:t>
            </a:r>
            <a:r>
              <a:rPr sz="1200" spc="5" dirty="0">
                <a:latin typeface="Calibri"/>
                <a:cs typeface="Calibri"/>
              </a:rPr>
              <a:t> </a:t>
            </a:r>
            <a:r>
              <a:rPr sz="1200" spc="-15" dirty="0">
                <a:latin typeface="Calibri"/>
                <a:cs typeface="Calibri"/>
              </a:rPr>
              <a:t>l’arrière</a:t>
            </a:r>
            <a:r>
              <a:rPr sz="1200" spc="-25" dirty="0">
                <a:latin typeface="Calibri"/>
                <a:cs typeface="Calibri"/>
              </a:rPr>
              <a:t> </a:t>
            </a:r>
            <a:r>
              <a:rPr sz="1200" dirty="0">
                <a:latin typeface="Calibri"/>
                <a:cs typeface="Calibri"/>
              </a:rPr>
              <a:t>par</a:t>
            </a:r>
            <a:r>
              <a:rPr sz="1200" spc="-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voiture</a:t>
            </a:r>
            <a:r>
              <a:rPr sz="1200" spc="-25" dirty="0">
                <a:latin typeface="Calibri"/>
                <a:cs typeface="Calibri"/>
              </a:rPr>
              <a:t> </a:t>
            </a:r>
            <a:r>
              <a:rPr sz="1200" spc="-5" dirty="0">
                <a:latin typeface="Calibri"/>
                <a:cs typeface="Calibri"/>
              </a:rPr>
              <a:t>pilote</a:t>
            </a:r>
            <a:r>
              <a:rPr sz="1200" spc="-15" dirty="0">
                <a:latin typeface="Calibri"/>
                <a:cs typeface="Calibri"/>
              </a:rPr>
              <a:t> </a:t>
            </a:r>
            <a:r>
              <a:rPr sz="1200" dirty="0">
                <a:latin typeface="Calibri"/>
                <a:cs typeface="Calibri"/>
              </a:rPr>
              <a:t>dû</a:t>
            </a:r>
            <a:r>
              <a:rPr sz="1200" spc="-10" dirty="0">
                <a:latin typeface="Calibri"/>
                <a:cs typeface="Calibri"/>
              </a:rPr>
              <a:t> </a:t>
            </a:r>
            <a:r>
              <a:rPr sz="1200" dirty="0">
                <a:latin typeface="Calibri"/>
                <a:cs typeface="Calibri"/>
              </a:rPr>
              <a:t>à</a:t>
            </a:r>
            <a:r>
              <a:rPr sz="1200" spc="5" dirty="0">
                <a:latin typeface="Calibri"/>
                <a:cs typeface="Calibri"/>
              </a:rPr>
              <a:t> </a:t>
            </a:r>
            <a:r>
              <a:rPr sz="1200" dirty="0">
                <a:latin typeface="Calibri"/>
                <a:cs typeface="Calibri"/>
              </a:rPr>
              <a:t>la</a:t>
            </a:r>
            <a:r>
              <a:rPr sz="1200" spc="10" dirty="0">
                <a:latin typeface="Calibri"/>
                <a:cs typeface="Calibri"/>
              </a:rPr>
              <a:t> </a:t>
            </a:r>
            <a:r>
              <a:rPr sz="1200" dirty="0">
                <a:latin typeface="Calibri"/>
                <a:cs typeface="Calibri"/>
              </a:rPr>
              <a:t>longueur</a:t>
            </a:r>
            <a:r>
              <a:rPr sz="1200" spc="-45" dirty="0">
                <a:latin typeface="Calibri"/>
                <a:cs typeface="Calibri"/>
              </a:rPr>
              <a:t> </a:t>
            </a:r>
            <a:r>
              <a:rPr sz="1200" dirty="0">
                <a:latin typeface="Calibri"/>
                <a:cs typeface="Calibri"/>
              </a:rPr>
              <a:t>du </a:t>
            </a:r>
            <a:r>
              <a:rPr sz="1200" spc="-5" dirty="0">
                <a:latin typeface="Calibri"/>
                <a:cs typeface="Calibri"/>
              </a:rPr>
              <a:t>transport</a:t>
            </a:r>
            <a:r>
              <a:rPr sz="1200" spc="-20" dirty="0">
                <a:latin typeface="Calibri"/>
                <a:cs typeface="Calibri"/>
              </a:rPr>
              <a:t> </a:t>
            </a:r>
            <a:r>
              <a:rPr sz="1200" dirty="0">
                <a:latin typeface="Calibri"/>
                <a:cs typeface="Calibri"/>
              </a:rPr>
              <a:t>;</a:t>
            </a:r>
          </a:p>
          <a:p>
            <a:pPr marL="355600" marR="5080" indent="-167640">
              <a:lnSpc>
                <a:spcPct val="100000"/>
              </a:lnSpc>
              <a:buChar char="-"/>
              <a:tabLst>
                <a:tab pos="355600" algn="l"/>
              </a:tabLst>
            </a:pPr>
            <a:r>
              <a:rPr sz="1200" spc="-5" dirty="0">
                <a:latin typeface="Calibri"/>
                <a:cs typeface="Calibri"/>
              </a:rPr>
              <a:t>pour</a:t>
            </a:r>
            <a:r>
              <a:rPr sz="1200" spc="185" dirty="0">
                <a:latin typeface="Calibri"/>
                <a:cs typeface="Calibri"/>
              </a:rPr>
              <a:t> </a:t>
            </a:r>
            <a:r>
              <a:rPr sz="1200" dirty="0">
                <a:latin typeface="Calibri"/>
                <a:cs typeface="Calibri"/>
              </a:rPr>
              <a:t>les</a:t>
            </a:r>
            <a:r>
              <a:rPr sz="1200" spc="190" dirty="0">
                <a:latin typeface="Calibri"/>
                <a:cs typeface="Calibri"/>
              </a:rPr>
              <a:t> </a:t>
            </a:r>
            <a:r>
              <a:rPr sz="1200" spc="-5" dirty="0">
                <a:latin typeface="Calibri"/>
                <a:cs typeface="Calibri"/>
              </a:rPr>
              <a:t>machines</a:t>
            </a:r>
            <a:r>
              <a:rPr sz="1200" spc="195" dirty="0">
                <a:latin typeface="Calibri"/>
                <a:cs typeface="Calibri"/>
              </a:rPr>
              <a:t> </a:t>
            </a:r>
            <a:r>
              <a:rPr sz="1200" spc="-10" dirty="0">
                <a:latin typeface="Calibri"/>
                <a:cs typeface="Calibri"/>
              </a:rPr>
              <a:t>circulant</a:t>
            </a:r>
            <a:r>
              <a:rPr sz="1200" spc="200" dirty="0">
                <a:latin typeface="Calibri"/>
                <a:cs typeface="Calibri"/>
              </a:rPr>
              <a:t> </a:t>
            </a:r>
            <a:r>
              <a:rPr sz="1200" spc="-5" dirty="0">
                <a:latin typeface="Calibri"/>
                <a:cs typeface="Calibri"/>
              </a:rPr>
              <a:t>sous</a:t>
            </a:r>
            <a:r>
              <a:rPr sz="1200" spc="190" dirty="0">
                <a:latin typeface="Calibri"/>
                <a:cs typeface="Calibri"/>
              </a:rPr>
              <a:t> </a:t>
            </a:r>
            <a:r>
              <a:rPr sz="1200" dirty="0">
                <a:latin typeface="Calibri"/>
                <a:cs typeface="Calibri"/>
              </a:rPr>
              <a:t>le</a:t>
            </a:r>
            <a:r>
              <a:rPr sz="1200" spc="180" dirty="0">
                <a:latin typeface="Calibri"/>
                <a:cs typeface="Calibri"/>
              </a:rPr>
              <a:t> </a:t>
            </a:r>
            <a:r>
              <a:rPr sz="1200" spc="-10" dirty="0">
                <a:latin typeface="Calibri"/>
                <a:cs typeface="Calibri"/>
              </a:rPr>
              <a:t>couvert</a:t>
            </a:r>
            <a:r>
              <a:rPr sz="1200" spc="195" dirty="0">
                <a:latin typeface="Calibri"/>
                <a:cs typeface="Calibri"/>
              </a:rPr>
              <a:t> </a:t>
            </a:r>
            <a:r>
              <a:rPr sz="1200" dirty="0">
                <a:latin typeface="Calibri"/>
                <a:cs typeface="Calibri"/>
              </a:rPr>
              <a:t>de</a:t>
            </a:r>
            <a:r>
              <a:rPr sz="1200" spc="180" dirty="0">
                <a:latin typeface="Calibri"/>
                <a:cs typeface="Calibri"/>
              </a:rPr>
              <a:t> </a:t>
            </a:r>
            <a:r>
              <a:rPr sz="1200" spc="-15" dirty="0">
                <a:latin typeface="Calibri"/>
                <a:cs typeface="Calibri"/>
              </a:rPr>
              <a:t>l’autorisation</a:t>
            </a:r>
            <a:r>
              <a:rPr sz="1200" spc="175" dirty="0">
                <a:latin typeface="Calibri"/>
                <a:cs typeface="Calibri"/>
              </a:rPr>
              <a:t> </a:t>
            </a:r>
            <a:r>
              <a:rPr sz="1200" spc="-5" dirty="0">
                <a:latin typeface="Calibri"/>
                <a:cs typeface="Calibri"/>
              </a:rPr>
              <a:t>due</a:t>
            </a:r>
            <a:r>
              <a:rPr sz="1200" spc="195" dirty="0">
                <a:latin typeface="Calibri"/>
                <a:cs typeface="Calibri"/>
              </a:rPr>
              <a:t> </a:t>
            </a:r>
            <a:r>
              <a:rPr sz="1200" spc="-5" dirty="0">
                <a:latin typeface="Calibri"/>
                <a:cs typeface="Calibri"/>
              </a:rPr>
              <a:t>aux</a:t>
            </a:r>
            <a:r>
              <a:rPr sz="1200" spc="180" dirty="0">
                <a:latin typeface="Calibri"/>
                <a:cs typeface="Calibri"/>
              </a:rPr>
              <a:t> </a:t>
            </a:r>
            <a:r>
              <a:rPr sz="1200" spc="-5" dirty="0">
                <a:latin typeface="Calibri"/>
                <a:cs typeface="Calibri"/>
              </a:rPr>
              <a:t>dimensions,</a:t>
            </a:r>
            <a:r>
              <a:rPr sz="1200" spc="180" dirty="0">
                <a:latin typeface="Calibri"/>
                <a:cs typeface="Calibri"/>
              </a:rPr>
              <a:t> </a:t>
            </a:r>
            <a:r>
              <a:rPr sz="1200" spc="-5" dirty="0">
                <a:latin typeface="Calibri"/>
                <a:cs typeface="Calibri"/>
              </a:rPr>
              <a:t>un</a:t>
            </a:r>
            <a:r>
              <a:rPr sz="1200" spc="195" dirty="0">
                <a:latin typeface="Calibri"/>
                <a:cs typeface="Calibri"/>
              </a:rPr>
              <a:t> </a:t>
            </a:r>
            <a:r>
              <a:rPr sz="1200" spc="-5" dirty="0">
                <a:latin typeface="Calibri"/>
                <a:cs typeface="Calibri"/>
              </a:rPr>
              <a:t>accompagnement</a:t>
            </a:r>
            <a:r>
              <a:rPr sz="1200" spc="180" dirty="0">
                <a:latin typeface="Calibri"/>
                <a:cs typeface="Calibri"/>
              </a:rPr>
              <a:t> </a:t>
            </a:r>
            <a:r>
              <a:rPr sz="1200" dirty="0">
                <a:latin typeface="Calibri"/>
                <a:cs typeface="Calibri"/>
              </a:rPr>
              <a:t>par</a:t>
            </a:r>
            <a:r>
              <a:rPr sz="1200" spc="170" dirty="0">
                <a:latin typeface="Calibri"/>
                <a:cs typeface="Calibri"/>
              </a:rPr>
              <a:t> </a:t>
            </a:r>
            <a:r>
              <a:rPr sz="1200" dirty="0">
                <a:latin typeface="Calibri"/>
                <a:cs typeface="Calibri"/>
              </a:rPr>
              <a:t>une</a:t>
            </a:r>
            <a:r>
              <a:rPr sz="1200" spc="185" dirty="0">
                <a:latin typeface="Calibri"/>
                <a:cs typeface="Calibri"/>
              </a:rPr>
              <a:t> </a:t>
            </a:r>
            <a:r>
              <a:rPr sz="1200" spc="-10" dirty="0">
                <a:latin typeface="Calibri"/>
                <a:cs typeface="Calibri"/>
              </a:rPr>
              <a:t>voiture </a:t>
            </a:r>
            <a:r>
              <a:rPr sz="1200" spc="-5" dirty="0">
                <a:latin typeface="Calibri"/>
                <a:cs typeface="Calibri"/>
              </a:rPr>
              <a:t> pilote</a:t>
            </a:r>
            <a:r>
              <a:rPr sz="1200" spc="-20" dirty="0">
                <a:latin typeface="Calibri"/>
                <a:cs typeface="Calibri"/>
              </a:rPr>
              <a:t> </a:t>
            </a:r>
            <a:r>
              <a:rPr sz="1200" spc="-5" dirty="0">
                <a:latin typeface="Calibri"/>
                <a:cs typeface="Calibri"/>
              </a:rPr>
              <a:t>est</a:t>
            </a:r>
            <a:r>
              <a:rPr sz="1200" spc="5" dirty="0">
                <a:latin typeface="Calibri"/>
                <a:cs typeface="Calibri"/>
              </a:rPr>
              <a:t> </a:t>
            </a:r>
            <a:r>
              <a:rPr sz="1200" spc="-10" dirty="0">
                <a:latin typeface="Calibri"/>
                <a:cs typeface="Calibri"/>
              </a:rPr>
              <a:t>obligatoire.</a:t>
            </a:r>
            <a:endParaRPr sz="1200" dirty="0">
              <a:latin typeface="Calibri"/>
              <a:cs typeface="Calibri"/>
            </a:endParaRPr>
          </a:p>
          <a:p>
            <a:pPr>
              <a:lnSpc>
                <a:spcPct val="100000"/>
              </a:lnSpc>
              <a:spcBef>
                <a:spcPts val="40"/>
              </a:spcBef>
            </a:pPr>
            <a:endParaRPr sz="1150" dirty="0">
              <a:latin typeface="Calibri"/>
              <a:cs typeface="Calibri"/>
            </a:endParaRPr>
          </a:p>
          <a:p>
            <a:pPr marL="12700">
              <a:lnSpc>
                <a:spcPct val="100000"/>
              </a:lnSpc>
            </a:pPr>
            <a:r>
              <a:rPr sz="1200" b="1" u="sng" spc="-5" dirty="0">
                <a:solidFill>
                  <a:srgbClr val="FF0000"/>
                </a:solidFill>
                <a:uFill>
                  <a:solidFill>
                    <a:srgbClr val="FF0000"/>
                  </a:solidFill>
                </a:uFill>
                <a:latin typeface="Calibri"/>
                <a:cs typeface="Calibri"/>
              </a:rPr>
              <a:t>Autorisation</a:t>
            </a:r>
            <a:r>
              <a:rPr sz="1200" b="1" u="sng" spc="-1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de </a:t>
            </a:r>
            <a:r>
              <a:rPr sz="1200" b="1" u="sng" spc="-5" dirty="0">
                <a:solidFill>
                  <a:srgbClr val="FF0000"/>
                </a:solidFill>
                <a:uFill>
                  <a:solidFill>
                    <a:srgbClr val="FF0000"/>
                  </a:solidFill>
                </a:uFill>
                <a:latin typeface="Calibri"/>
                <a:cs typeface="Calibri"/>
              </a:rPr>
              <a:t>circuler</a:t>
            </a:r>
            <a:r>
              <a:rPr sz="1200" b="1" u="sng" spc="-15" dirty="0">
                <a:solidFill>
                  <a:srgbClr val="FF0000"/>
                </a:solidFill>
                <a:uFill>
                  <a:solidFill>
                    <a:srgbClr val="FF0000"/>
                  </a:solidFill>
                </a:uFill>
                <a:latin typeface="Calibri"/>
                <a:cs typeface="Calibri"/>
              </a:rPr>
              <a:t> </a:t>
            </a:r>
            <a:r>
              <a:rPr sz="1200" b="1" u="sng" dirty="0">
                <a:solidFill>
                  <a:srgbClr val="FF0000"/>
                </a:solidFill>
                <a:uFill>
                  <a:solidFill>
                    <a:srgbClr val="FF0000"/>
                  </a:solidFill>
                </a:uFill>
                <a:latin typeface="Calibri"/>
                <a:cs typeface="Calibri"/>
              </a:rPr>
              <a:t>de </a:t>
            </a:r>
            <a:r>
              <a:rPr sz="1200" b="1" u="sng" spc="-10" dirty="0">
                <a:solidFill>
                  <a:srgbClr val="FF0000"/>
                </a:solidFill>
                <a:uFill>
                  <a:solidFill>
                    <a:srgbClr val="FF0000"/>
                  </a:solidFill>
                </a:uFill>
                <a:latin typeface="Calibri"/>
                <a:cs typeface="Calibri"/>
              </a:rPr>
              <a:t>catégorie</a:t>
            </a:r>
            <a:r>
              <a:rPr sz="1200" b="1" u="sng" dirty="0">
                <a:solidFill>
                  <a:srgbClr val="FF0000"/>
                </a:solidFill>
                <a:uFill>
                  <a:solidFill>
                    <a:srgbClr val="FF0000"/>
                  </a:solidFill>
                </a:uFill>
                <a:latin typeface="Calibri"/>
                <a:cs typeface="Calibri"/>
              </a:rPr>
              <a:t> 3 :</a:t>
            </a:r>
            <a:endParaRPr sz="1200" dirty="0">
              <a:latin typeface="Calibri"/>
              <a:cs typeface="Calibri"/>
            </a:endParaRPr>
          </a:p>
        </p:txBody>
      </p:sp>
      <p:sp>
        <p:nvSpPr>
          <p:cNvPr id="5" name="object 5"/>
          <p:cNvSpPr txBox="1"/>
          <p:nvPr/>
        </p:nvSpPr>
        <p:spPr>
          <a:xfrm>
            <a:off x="649630" y="5395086"/>
            <a:ext cx="7353934" cy="1123315"/>
          </a:xfrm>
          <a:prstGeom prst="rect">
            <a:avLst/>
          </a:prstGeom>
        </p:spPr>
        <p:txBody>
          <a:bodyPr vert="horz" wrap="square" lIns="0" tIns="12700" rIns="0" bIns="0" rtlCol="0">
            <a:spAutoFit/>
          </a:bodyPr>
          <a:lstStyle/>
          <a:p>
            <a:pPr marL="180340" indent="-167640">
              <a:lnSpc>
                <a:spcPct val="100000"/>
              </a:lnSpc>
              <a:spcBef>
                <a:spcPts val="100"/>
              </a:spcBef>
              <a:buChar char="-"/>
              <a:tabLst>
                <a:tab pos="180340" algn="l"/>
              </a:tabLst>
            </a:pPr>
            <a:r>
              <a:rPr sz="1200" spc="-5" dirty="0">
                <a:latin typeface="Calibri"/>
                <a:cs typeface="Calibri"/>
              </a:rPr>
              <a:t>indication</a:t>
            </a:r>
            <a:r>
              <a:rPr sz="1200" spc="-25" dirty="0">
                <a:latin typeface="Calibri"/>
                <a:cs typeface="Calibri"/>
              </a:rPr>
              <a:t> </a:t>
            </a:r>
            <a:r>
              <a:rPr sz="1200" spc="-10" dirty="0">
                <a:latin typeface="Calibri"/>
                <a:cs typeface="Calibri"/>
              </a:rPr>
              <a:t>obligatoire</a:t>
            </a:r>
            <a:r>
              <a:rPr sz="1200" spc="-15" dirty="0">
                <a:latin typeface="Calibri"/>
                <a:cs typeface="Calibri"/>
              </a:rPr>
              <a:t> </a:t>
            </a:r>
            <a:r>
              <a:rPr sz="1200" spc="-10" dirty="0">
                <a:latin typeface="Calibri"/>
                <a:cs typeface="Calibri"/>
              </a:rPr>
              <a:t>d’un</a:t>
            </a:r>
            <a:r>
              <a:rPr sz="1200" spc="-30" dirty="0">
                <a:latin typeface="Calibri"/>
                <a:cs typeface="Calibri"/>
              </a:rPr>
              <a:t> </a:t>
            </a:r>
            <a:r>
              <a:rPr sz="1200" spc="-5" dirty="0">
                <a:latin typeface="Calibri"/>
                <a:cs typeface="Calibri"/>
              </a:rPr>
              <a:t>itinéraire</a:t>
            </a:r>
            <a:r>
              <a:rPr sz="1200" spc="-30" dirty="0">
                <a:latin typeface="Calibri"/>
                <a:cs typeface="Calibri"/>
              </a:rPr>
              <a:t> </a:t>
            </a:r>
            <a:r>
              <a:rPr sz="1200" dirty="0">
                <a:latin typeface="Calibri"/>
                <a:cs typeface="Calibri"/>
              </a:rPr>
              <a:t>;</a:t>
            </a:r>
          </a:p>
          <a:p>
            <a:pPr marL="180340" indent="-167640">
              <a:lnSpc>
                <a:spcPct val="100000"/>
              </a:lnSpc>
              <a:buChar char="-"/>
              <a:tabLst>
                <a:tab pos="180340" algn="l"/>
              </a:tabLst>
            </a:pPr>
            <a:r>
              <a:rPr sz="1200" spc="-5" dirty="0">
                <a:latin typeface="Calibri"/>
                <a:cs typeface="Calibri"/>
              </a:rPr>
              <a:t>validité</a:t>
            </a:r>
            <a:r>
              <a:rPr sz="1200" spc="-45" dirty="0">
                <a:latin typeface="Calibri"/>
                <a:cs typeface="Calibri"/>
              </a:rPr>
              <a:t> </a:t>
            </a:r>
            <a:r>
              <a:rPr sz="1200" dirty="0">
                <a:latin typeface="Calibri"/>
                <a:cs typeface="Calibri"/>
              </a:rPr>
              <a:t>de</a:t>
            </a:r>
            <a:r>
              <a:rPr sz="1200" spc="-20" dirty="0">
                <a:latin typeface="Calibri"/>
                <a:cs typeface="Calibri"/>
              </a:rPr>
              <a:t> </a:t>
            </a:r>
            <a:r>
              <a:rPr sz="1200" dirty="0">
                <a:latin typeface="Calibri"/>
                <a:cs typeface="Calibri"/>
              </a:rPr>
              <a:t>3</a:t>
            </a:r>
            <a:r>
              <a:rPr sz="1200" spc="-5" dirty="0">
                <a:latin typeface="Calibri"/>
                <a:cs typeface="Calibri"/>
              </a:rPr>
              <a:t> </a:t>
            </a:r>
            <a:r>
              <a:rPr sz="1200" dirty="0">
                <a:latin typeface="Calibri"/>
                <a:cs typeface="Calibri"/>
              </a:rPr>
              <a:t>mois ;</a:t>
            </a:r>
          </a:p>
          <a:p>
            <a:pPr marL="180340" indent="-167640">
              <a:lnSpc>
                <a:spcPct val="100000"/>
              </a:lnSpc>
              <a:buChar char="-"/>
              <a:tabLst>
                <a:tab pos="180340" algn="l"/>
              </a:tabLst>
            </a:pPr>
            <a:r>
              <a:rPr sz="1200" spc="-10" dirty="0">
                <a:latin typeface="Calibri"/>
                <a:cs typeface="Calibri"/>
              </a:rPr>
              <a:t>avis</a:t>
            </a:r>
            <a:r>
              <a:rPr sz="1200" spc="-5" dirty="0">
                <a:latin typeface="Calibri"/>
                <a:cs typeface="Calibri"/>
              </a:rPr>
              <a:t> </a:t>
            </a:r>
            <a:r>
              <a:rPr sz="1200" dirty="0">
                <a:latin typeface="Calibri"/>
                <a:cs typeface="Calibri"/>
              </a:rPr>
              <a:t>de</a:t>
            </a:r>
            <a:r>
              <a:rPr sz="1200" spc="-5" dirty="0">
                <a:latin typeface="Calibri"/>
                <a:cs typeface="Calibri"/>
              </a:rPr>
              <a:t> </a:t>
            </a:r>
            <a:r>
              <a:rPr sz="1200" spc="-10" dirty="0">
                <a:latin typeface="Calibri"/>
                <a:cs typeface="Calibri"/>
              </a:rPr>
              <a:t>l’administration</a:t>
            </a:r>
            <a:r>
              <a:rPr sz="1200" spc="-30" dirty="0">
                <a:latin typeface="Calibri"/>
                <a:cs typeface="Calibri"/>
              </a:rPr>
              <a:t> </a:t>
            </a:r>
            <a:r>
              <a:rPr sz="1200" dirty="0">
                <a:latin typeface="Calibri"/>
                <a:cs typeface="Calibri"/>
              </a:rPr>
              <a:t>des</a:t>
            </a:r>
            <a:r>
              <a:rPr sz="1200" spc="-5" dirty="0">
                <a:latin typeface="Calibri"/>
                <a:cs typeface="Calibri"/>
              </a:rPr>
              <a:t> ponts</a:t>
            </a:r>
            <a:r>
              <a:rPr sz="1200" spc="-10" dirty="0">
                <a:latin typeface="Calibri"/>
                <a:cs typeface="Calibri"/>
              </a:rPr>
              <a:t> </a:t>
            </a:r>
            <a:r>
              <a:rPr sz="1200" spc="-5" dirty="0">
                <a:latin typeface="Calibri"/>
                <a:cs typeface="Calibri"/>
              </a:rPr>
              <a:t>et chaussées</a:t>
            </a:r>
            <a:r>
              <a:rPr sz="1200" spc="20" dirty="0">
                <a:latin typeface="Calibri"/>
                <a:cs typeface="Calibri"/>
              </a:rPr>
              <a:t> </a:t>
            </a:r>
            <a:r>
              <a:rPr sz="1200" dirty="0">
                <a:latin typeface="Calibri"/>
                <a:cs typeface="Calibri"/>
              </a:rPr>
              <a:t>;</a:t>
            </a:r>
          </a:p>
          <a:p>
            <a:pPr marL="180340" indent="-167640">
              <a:lnSpc>
                <a:spcPct val="100000"/>
              </a:lnSpc>
              <a:buChar char="-"/>
              <a:tabLst>
                <a:tab pos="180340" algn="l"/>
              </a:tabLst>
            </a:pPr>
            <a:r>
              <a:rPr sz="1200" spc="-5" dirty="0">
                <a:latin typeface="Calibri"/>
                <a:cs typeface="Calibri"/>
              </a:rPr>
              <a:t>obligation</a:t>
            </a:r>
            <a:r>
              <a:rPr sz="1200" spc="-15" dirty="0">
                <a:latin typeface="Calibri"/>
                <a:cs typeface="Calibri"/>
              </a:rPr>
              <a:t> d’effectuer</a:t>
            </a:r>
            <a:r>
              <a:rPr sz="1200" spc="-35" dirty="0">
                <a:latin typeface="Calibri"/>
                <a:cs typeface="Calibri"/>
              </a:rPr>
              <a:t> </a:t>
            </a:r>
            <a:r>
              <a:rPr sz="1200" dirty="0">
                <a:latin typeface="Calibri"/>
                <a:cs typeface="Calibri"/>
              </a:rPr>
              <a:t>au</a:t>
            </a:r>
            <a:r>
              <a:rPr sz="1200" spc="5" dirty="0">
                <a:latin typeface="Calibri"/>
                <a:cs typeface="Calibri"/>
              </a:rPr>
              <a:t> </a:t>
            </a:r>
            <a:r>
              <a:rPr sz="1200" spc="-5" dirty="0">
                <a:latin typeface="Calibri"/>
                <a:cs typeface="Calibri"/>
              </a:rPr>
              <a:t>préalable</a:t>
            </a:r>
            <a:r>
              <a:rPr sz="1200" spc="-25" dirty="0">
                <a:latin typeface="Calibri"/>
                <a:cs typeface="Calibri"/>
              </a:rPr>
              <a:t> </a:t>
            </a:r>
            <a:r>
              <a:rPr sz="1200" dirty="0">
                <a:latin typeface="Calibri"/>
                <a:cs typeface="Calibri"/>
              </a:rPr>
              <a:t>une</a:t>
            </a:r>
            <a:r>
              <a:rPr sz="1200" spc="-15" dirty="0">
                <a:latin typeface="Calibri"/>
                <a:cs typeface="Calibri"/>
              </a:rPr>
              <a:t> </a:t>
            </a:r>
            <a:r>
              <a:rPr sz="1200" spc="-5" dirty="0">
                <a:latin typeface="Calibri"/>
                <a:cs typeface="Calibri"/>
              </a:rPr>
              <a:t>reconnaissance</a:t>
            </a:r>
            <a:r>
              <a:rPr sz="1200" spc="10" dirty="0">
                <a:latin typeface="Calibri"/>
                <a:cs typeface="Calibri"/>
              </a:rPr>
              <a:t> </a:t>
            </a:r>
            <a:r>
              <a:rPr sz="1200" dirty="0">
                <a:latin typeface="Calibri"/>
                <a:cs typeface="Calibri"/>
              </a:rPr>
              <a:t>du</a:t>
            </a:r>
            <a:r>
              <a:rPr sz="1200" spc="-10" dirty="0">
                <a:latin typeface="Calibri"/>
                <a:cs typeface="Calibri"/>
              </a:rPr>
              <a:t> trajet</a:t>
            </a:r>
            <a:r>
              <a:rPr sz="1200" spc="-5" dirty="0">
                <a:latin typeface="Calibri"/>
                <a:cs typeface="Calibri"/>
              </a:rPr>
              <a:t> retenu</a:t>
            </a:r>
            <a:r>
              <a:rPr sz="1200" spc="-20" dirty="0">
                <a:latin typeface="Calibri"/>
                <a:cs typeface="Calibri"/>
              </a:rPr>
              <a:t> </a:t>
            </a:r>
            <a:r>
              <a:rPr sz="1200" dirty="0">
                <a:latin typeface="Calibri"/>
                <a:cs typeface="Calibri"/>
              </a:rPr>
              <a:t>par</a:t>
            </a:r>
            <a:r>
              <a:rPr sz="1200" spc="-15" dirty="0">
                <a:latin typeface="Calibri"/>
                <a:cs typeface="Calibri"/>
              </a:rPr>
              <a:t> </a:t>
            </a:r>
            <a:r>
              <a:rPr sz="1200" spc="-10" dirty="0">
                <a:latin typeface="Calibri"/>
                <a:cs typeface="Calibri"/>
              </a:rPr>
              <a:t>l’administration</a:t>
            </a:r>
            <a:r>
              <a:rPr sz="1200" spc="-25" dirty="0">
                <a:latin typeface="Calibri"/>
                <a:cs typeface="Calibri"/>
              </a:rPr>
              <a:t> </a:t>
            </a:r>
            <a:r>
              <a:rPr sz="1200" dirty="0">
                <a:latin typeface="Calibri"/>
                <a:cs typeface="Calibri"/>
              </a:rPr>
              <a:t>des</a:t>
            </a:r>
            <a:r>
              <a:rPr sz="1200" spc="10" dirty="0">
                <a:latin typeface="Calibri"/>
                <a:cs typeface="Calibri"/>
              </a:rPr>
              <a:t> </a:t>
            </a:r>
            <a:r>
              <a:rPr sz="1200" spc="-5" dirty="0">
                <a:latin typeface="Calibri"/>
                <a:cs typeface="Calibri"/>
              </a:rPr>
              <a:t>ponts et</a:t>
            </a:r>
            <a:r>
              <a:rPr sz="1200" spc="15" dirty="0">
                <a:latin typeface="Calibri"/>
                <a:cs typeface="Calibri"/>
              </a:rPr>
              <a:t> </a:t>
            </a:r>
            <a:r>
              <a:rPr sz="1200" spc="-5" dirty="0">
                <a:latin typeface="Calibri"/>
                <a:cs typeface="Calibri"/>
              </a:rPr>
              <a:t>chaussées</a:t>
            </a:r>
            <a:r>
              <a:rPr sz="1200" spc="15" dirty="0">
                <a:latin typeface="Calibri"/>
                <a:cs typeface="Calibri"/>
              </a:rPr>
              <a:t> </a:t>
            </a:r>
            <a:r>
              <a:rPr sz="1200" dirty="0">
                <a:latin typeface="Calibri"/>
                <a:cs typeface="Calibri"/>
              </a:rPr>
              <a:t>;</a:t>
            </a:r>
          </a:p>
          <a:p>
            <a:pPr marL="184785" indent="-172720">
              <a:lnSpc>
                <a:spcPct val="100000"/>
              </a:lnSpc>
              <a:buChar char="-"/>
              <a:tabLst>
                <a:tab pos="185420" algn="l"/>
              </a:tabLst>
            </a:pPr>
            <a:r>
              <a:rPr sz="1200" spc="-5" dirty="0">
                <a:latin typeface="Calibri"/>
                <a:cs typeface="Calibri"/>
              </a:rPr>
              <a:t>accompagnement</a:t>
            </a:r>
            <a:r>
              <a:rPr sz="1200" spc="-20" dirty="0">
                <a:latin typeface="Calibri"/>
                <a:cs typeface="Calibri"/>
              </a:rPr>
              <a:t> </a:t>
            </a:r>
            <a:r>
              <a:rPr sz="1200" dirty="0">
                <a:latin typeface="Calibri"/>
                <a:cs typeface="Calibri"/>
              </a:rPr>
              <a:t>par</a:t>
            </a:r>
            <a:r>
              <a:rPr sz="1200" spc="-10" dirty="0">
                <a:latin typeface="Calibri"/>
                <a:cs typeface="Calibri"/>
              </a:rPr>
              <a:t> </a:t>
            </a:r>
            <a:r>
              <a:rPr sz="1200" dirty="0">
                <a:latin typeface="Calibri"/>
                <a:cs typeface="Calibri"/>
              </a:rPr>
              <a:t>des</a:t>
            </a:r>
            <a:r>
              <a:rPr sz="1200" spc="-10" dirty="0">
                <a:latin typeface="Calibri"/>
                <a:cs typeface="Calibri"/>
              </a:rPr>
              <a:t> </a:t>
            </a:r>
            <a:r>
              <a:rPr sz="1200" spc="-5" dirty="0">
                <a:latin typeface="Calibri"/>
                <a:cs typeface="Calibri"/>
              </a:rPr>
              <a:t>voitures</a:t>
            </a:r>
            <a:r>
              <a:rPr sz="1200" spc="-20" dirty="0">
                <a:latin typeface="Calibri"/>
                <a:cs typeface="Calibri"/>
              </a:rPr>
              <a:t> </a:t>
            </a:r>
            <a:r>
              <a:rPr sz="1200" spc="-5" dirty="0">
                <a:latin typeface="Calibri"/>
                <a:cs typeface="Calibri"/>
              </a:rPr>
              <a:t>pilote</a:t>
            </a:r>
            <a:r>
              <a:rPr sz="1200" spc="-25" dirty="0">
                <a:latin typeface="Calibri"/>
                <a:cs typeface="Calibri"/>
              </a:rPr>
              <a:t> </a:t>
            </a:r>
            <a:r>
              <a:rPr sz="1200" dirty="0">
                <a:latin typeface="Calibri"/>
                <a:cs typeface="Calibri"/>
              </a:rPr>
              <a:t>;</a:t>
            </a:r>
          </a:p>
          <a:p>
            <a:pPr marL="198120" indent="-186055">
              <a:lnSpc>
                <a:spcPct val="100000"/>
              </a:lnSpc>
              <a:buChar char="-"/>
              <a:tabLst>
                <a:tab pos="198120" algn="l"/>
                <a:tab pos="198755" algn="l"/>
              </a:tabLst>
            </a:pPr>
            <a:r>
              <a:rPr sz="1200" spc="-5" dirty="0">
                <a:latin typeface="Calibri"/>
                <a:cs typeface="Calibri"/>
              </a:rPr>
              <a:t>accompagnement</a:t>
            </a:r>
            <a:r>
              <a:rPr sz="1200" spc="-10" dirty="0">
                <a:latin typeface="Calibri"/>
                <a:cs typeface="Calibri"/>
              </a:rPr>
              <a:t> </a:t>
            </a:r>
            <a:r>
              <a:rPr sz="1200" dirty="0">
                <a:latin typeface="Calibri"/>
                <a:cs typeface="Calibri"/>
              </a:rPr>
              <a:t>le</a:t>
            </a:r>
            <a:r>
              <a:rPr sz="1200" spc="5" dirty="0">
                <a:latin typeface="Calibri"/>
                <a:cs typeface="Calibri"/>
              </a:rPr>
              <a:t> </a:t>
            </a:r>
            <a:r>
              <a:rPr sz="1200" spc="-10" dirty="0">
                <a:latin typeface="Calibri"/>
                <a:cs typeface="Calibri"/>
              </a:rPr>
              <a:t>cas</a:t>
            </a:r>
            <a:r>
              <a:rPr sz="1200" spc="15" dirty="0">
                <a:latin typeface="Calibri"/>
                <a:cs typeface="Calibri"/>
              </a:rPr>
              <a:t> </a:t>
            </a:r>
            <a:r>
              <a:rPr sz="1200" spc="-5" dirty="0">
                <a:latin typeface="Calibri"/>
                <a:cs typeface="Calibri"/>
              </a:rPr>
              <a:t>échéant </a:t>
            </a:r>
            <a:r>
              <a:rPr sz="1200" dirty="0">
                <a:latin typeface="Calibri"/>
                <a:cs typeface="Calibri"/>
              </a:rPr>
              <a:t>par</a:t>
            </a:r>
            <a:r>
              <a:rPr sz="1200" spc="-20" dirty="0">
                <a:latin typeface="Calibri"/>
                <a:cs typeface="Calibri"/>
              </a:rPr>
              <a:t> </a:t>
            </a:r>
            <a:r>
              <a:rPr sz="1200" dirty="0">
                <a:latin typeface="Calibri"/>
                <a:cs typeface="Calibri"/>
              </a:rPr>
              <a:t>la</a:t>
            </a:r>
            <a:r>
              <a:rPr sz="1200" spc="5" dirty="0">
                <a:latin typeface="Calibri"/>
                <a:cs typeface="Calibri"/>
              </a:rPr>
              <a:t> </a:t>
            </a:r>
            <a:r>
              <a:rPr sz="1200" spc="-10" dirty="0">
                <a:latin typeface="Calibri"/>
                <a:cs typeface="Calibri"/>
              </a:rPr>
              <a:t>Police</a:t>
            </a:r>
            <a:r>
              <a:rPr sz="1200" spc="10" dirty="0">
                <a:latin typeface="Calibri"/>
                <a:cs typeface="Calibri"/>
              </a:rPr>
              <a:t> </a:t>
            </a:r>
            <a:r>
              <a:rPr sz="1200" spc="-5" dirty="0">
                <a:latin typeface="Calibri"/>
                <a:cs typeface="Calibri"/>
              </a:rPr>
              <a:t>grand-ducale.</a:t>
            </a:r>
            <a:endParaRPr sz="1200" dirty="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437" y="176910"/>
            <a:ext cx="43808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C000"/>
                </a:solidFill>
              </a:rPr>
              <a:t>Autorisation</a:t>
            </a:r>
            <a:r>
              <a:rPr sz="2400" spc="-40" dirty="0">
                <a:solidFill>
                  <a:srgbClr val="FFC000"/>
                </a:solidFill>
              </a:rPr>
              <a:t> </a:t>
            </a:r>
            <a:r>
              <a:rPr sz="2400" spc="-5" dirty="0">
                <a:solidFill>
                  <a:srgbClr val="FFC000"/>
                </a:solidFill>
              </a:rPr>
              <a:t>de</a:t>
            </a:r>
            <a:r>
              <a:rPr sz="2400" spc="-40" dirty="0">
                <a:solidFill>
                  <a:srgbClr val="FFC000"/>
                </a:solidFill>
              </a:rPr>
              <a:t> </a:t>
            </a:r>
            <a:r>
              <a:rPr sz="2400" dirty="0">
                <a:solidFill>
                  <a:srgbClr val="FFC000"/>
                </a:solidFill>
              </a:rPr>
              <a:t>circuler</a:t>
            </a:r>
            <a:r>
              <a:rPr sz="2400" spc="-40" dirty="0">
                <a:solidFill>
                  <a:srgbClr val="FFC000"/>
                </a:solidFill>
              </a:rPr>
              <a:t> </a:t>
            </a:r>
            <a:r>
              <a:rPr sz="2400" dirty="0">
                <a:solidFill>
                  <a:srgbClr val="FFC000"/>
                </a:solidFill>
              </a:rPr>
              <a:t>catégorie</a:t>
            </a:r>
            <a:r>
              <a:rPr sz="2400" spc="-35" dirty="0">
                <a:solidFill>
                  <a:srgbClr val="FFC000"/>
                </a:solidFill>
              </a:rPr>
              <a:t> </a:t>
            </a:r>
            <a:r>
              <a:rPr sz="2400" dirty="0">
                <a:solidFill>
                  <a:srgbClr val="FFC000"/>
                </a:solidFill>
              </a:rPr>
              <a:t>1</a:t>
            </a:r>
            <a:endParaRPr sz="2400"/>
          </a:p>
        </p:txBody>
      </p:sp>
      <p:grpSp>
        <p:nvGrpSpPr>
          <p:cNvPr id="3" name="object 3"/>
          <p:cNvGrpSpPr/>
          <p:nvPr/>
        </p:nvGrpSpPr>
        <p:grpSpPr>
          <a:xfrm>
            <a:off x="412881" y="1361923"/>
            <a:ext cx="2403475" cy="930910"/>
            <a:chOff x="412881" y="1361923"/>
            <a:chExt cx="2403475" cy="930910"/>
          </a:xfrm>
        </p:grpSpPr>
        <p:pic>
          <p:nvPicPr>
            <p:cNvPr id="4" name="object 4"/>
            <p:cNvPicPr/>
            <p:nvPr/>
          </p:nvPicPr>
          <p:blipFill>
            <a:blip r:embed="rId2" cstate="print"/>
            <a:stretch>
              <a:fillRect/>
            </a:stretch>
          </p:blipFill>
          <p:spPr>
            <a:xfrm>
              <a:off x="412881" y="1361923"/>
              <a:ext cx="2396384" cy="753097"/>
            </a:xfrm>
            <a:prstGeom prst="rect">
              <a:avLst/>
            </a:prstGeom>
          </p:spPr>
        </p:pic>
        <p:sp>
          <p:nvSpPr>
            <p:cNvPr id="5" name="object 5"/>
            <p:cNvSpPr/>
            <p:nvPr/>
          </p:nvSpPr>
          <p:spPr>
            <a:xfrm>
              <a:off x="423672" y="2202434"/>
              <a:ext cx="2387600" cy="82550"/>
            </a:xfrm>
            <a:custGeom>
              <a:avLst/>
              <a:gdLst/>
              <a:ahLst/>
              <a:cxnLst/>
              <a:rect l="l" t="t" r="r" b="b"/>
              <a:pathLst>
                <a:path w="2387600" h="82550">
                  <a:moveTo>
                    <a:pt x="76085" y="6350"/>
                  </a:moveTo>
                  <a:lnTo>
                    <a:pt x="0" y="44576"/>
                  </a:lnTo>
                  <a:lnTo>
                    <a:pt x="76301" y="82550"/>
                  </a:lnTo>
                  <a:lnTo>
                    <a:pt x="76211" y="50800"/>
                  </a:lnTo>
                  <a:lnTo>
                    <a:pt x="63525" y="50800"/>
                  </a:lnTo>
                  <a:lnTo>
                    <a:pt x="63487" y="38100"/>
                  </a:lnTo>
                  <a:lnTo>
                    <a:pt x="76175" y="38063"/>
                  </a:lnTo>
                  <a:lnTo>
                    <a:pt x="76085" y="6350"/>
                  </a:lnTo>
                  <a:close/>
                </a:path>
                <a:path w="2387600" h="82550">
                  <a:moveTo>
                    <a:pt x="2375049" y="31623"/>
                  </a:moveTo>
                  <a:lnTo>
                    <a:pt x="2324100" y="31623"/>
                  </a:lnTo>
                  <a:lnTo>
                    <a:pt x="2324100" y="44323"/>
                  </a:lnTo>
                  <a:lnTo>
                    <a:pt x="2311420" y="44359"/>
                  </a:lnTo>
                  <a:lnTo>
                    <a:pt x="2311527" y="76200"/>
                  </a:lnTo>
                  <a:lnTo>
                    <a:pt x="2387600" y="37845"/>
                  </a:lnTo>
                  <a:lnTo>
                    <a:pt x="2375049" y="31623"/>
                  </a:lnTo>
                  <a:close/>
                </a:path>
                <a:path w="2387600" h="82550">
                  <a:moveTo>
                    <a:pt x="76175" y="38063"/>
                  </a:moveTo>
                  <a:lnTo>
                    <a:pt x="63487" y="38100"/>
                  </a:lnTo>
                  <a:lnTo>
                    <a:pt x="63525" y="50800"/>
                  </a:lnTo>
                  <a:lnTo>
                    <a:pt x="76211" y="50763"/>
                  </a:lnTo>
                  <a:lnTo>
                    <a:pt x="76175" y="38063"/>
                  </a:lnTo>
                  <a:close/>
                </a:path>
                <a:path w="2387600" h="82550">
                  <a:moveTo>
                    <a:pt x="76211" y="50763"/>
                  </a:moveTo>
                  <a:lnTo>
                    <a:pt x="63525" y="50800"/>
                  </a:lnTo>
                  <a:lnTo>
                    <a:pt x="76211" y="50800"/>
                  </a:lnTo>
                  <a:close/>
                </a:path>
                <a:path w="2387600" h="82550">
                  <a:moveTo>
                    <a:pt x="2311378" y="31659"/>
                  </a:moveTo>
                  <a:lnTo>
                    <a:pt x="76175" y="38063"/>
                  </a:lnTo>
                  <a:lnTo>
                    <a:pt x="76211" y="50763"/>
                  </a:lnTo>
                  <a:lnTo>
                    <a:pt x="2311420" y="44359"/>
                  </a:lnTo>
                  <a:lnTo>
                    <a:pt x="2311378" y="31659"/>
                  </a:lnTo>
                  <a:close/>
                </a:path>
                <a:path w="2387600" h="82550">
                  <a:moveTo>
                    <a:pt x="2324100" y="31623"/>
                  </a:moveTo>
                  <a:lnTo>
                    <a:pt x="2311378" y="31659"/>
                  </a:lnTo>
                  <a:lnTo>
                    <a:pt x="2311420" y="44359"/>
                  </a:lnTo>
                  <a:lnTo>
                    <a:pt x="2324100" y="44323"/>
                  </a:lnTo>
                  <a:lnTo>
                    <a:pt x="2324100" y="31623"/>
                  </a:lnTo>
                  <a:close/>
                </a:path>
                <a:path w="2387600" h="82550">
                  <a:moveTo>
                    <a:pt x="2311273" y="0"/>
                  </a:moveTo>
                  <a:lnTo>
                    <a:pt x="2311378" y="31659"/>
                  </a:lnTo>
                  <a:lnTo>
                    <a:pt x="2375049" y="31623"/>
                  </a:lnTo>
                  <a:lnTo>
                    <a:pt x="2311273" y="0"/>
                  </a:lnTo>
                  <a:close/>
                </a:path>
              </a:pathLst>
            </a:custGeom>
            <a:solidFill>
              <a:srgbClr val="00AF50"/>
            </a:solidFill>
          </p:spPr>
          <p:txBody>
            <a:bodyPr wrap="square" lIns="0" tIns="0" rIns="0" bIns="0" rtlCol="0"/>
            <a:lstStyle/>
            <a:p>
              <a:endParaRPr/>
            </a:p>
          </p:txBody>
        </p:sp>
        <p:sp>
          <p:nvSpPr>
            <p:cNvPr id="6" name="object 6"/>
            <p:cNvSpPr/>
            <p:nvPr/>
          </p:nvSpPr>
          <p:spPr>
            <a:xfrm>
              <a:off x="419100" y="1562100"/>
              <a:ext cx="3810" cy="724535"/>
            </a:xfrm>
            <a:custGeom>
              <a:avLst/>
              <a:gdLst/>
              <a:ahLst/>
              <a:cxnLst/>
              <a:rect l="l" t="t" r="r" b="b"/>
              <a:pathLst>
                <a:path w="3809" h="724535">
                  <a:moveTo>
                    <a:pt x="0" y="0"/>
                  </a:moveTo>
                  <a:lnTo>
                    <a:pt x="3314" y="724153"/>
                  </a:lnTo>
                </a:path>
              </a:pathLst>
            </a:custGeom>
            <a:ln w="12192">
              <a:solidFill>
                <a:srgbClr val="FF0000"/>
              </a:solidFill>
            </a:ln>
          </p:spPr>
          <p:txBody>
            <a:bodyPr wrap="square" lIns="0" tIns="0" rIns="0" bIns="0" rtlCol="0"/>
            <a:lstStyle/>
            <a:p>
              <a:endParaRPr/>
            </a:p>
          </p:txBody>
        </p:sp>
        <p:sp>
          <p:nvSpPr>
            <p:cNvPr id="7" name="object 7"/>
            <p:cNvSpPr/>
            <p:nvPr/>
          </p:nvSpPr>
          <p:spPr>
            <a:xfrm>
              <a:off x="2810255" y="1688592"/>
              <a:ext cx="0" cy="597535"/>
            </a:xfrm>
            <a:custGeom>
              <a:avLst/>
              <a:gdLst/>
              <a:ahLst/>
              <a:cxnLst/>
              <a:rect l="l" t="t" r="r" b="b"/>
              <a:pathLst>
                <a:path h="597535">
                  <a:moveTo>
                    <a:pt x="0" y="0"/>
                  </a:moveTo>
                  <a:lnTo>
                    <a:pt x="0" y="597281"/>
                  </a:lnTo>
                </a:path>
              </a:pathLst>
            </a:custGeom>
            <a:ln w="12192">
              <a:solidFill>
                <a:srgbClr val="FF0000"/>
              </a:solidFill>
            </a:ln>
          </p:spPr>
          <p:txBody>
            <a:bodyPr wrap="square" lIns="0" tIns="0" rIns="0" bIns="0" rtlCol="0"/>
            <a:lstStyle/>
            <a:p>
              <a:endParaRPr/>
            </a:p>
          </p:txBody>
        </p:sp>
      </p:grpSp>
      <p:sp>
        <p:nvSpPr>
          <p:cNvPr id="8" name="object 8"/>
          <p:cNvSpPr txBox="1"/>
          <p:nvPr/>
        </p:nvSpPr>
        <p:spPr>
          <a:xfrm>
            <a:off x="962355" y="2084323"/>
            <a:ext cx="13538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0000"/>
                </a:solidFill>
                <a:latin typeface="Calibri"/>
                <a:cs typeface="Calibri"/>
              </a:rPr>
              <a:t>12,00</a:t>
            </a:r>
            <a:r>
              <a:rPr sz="900" spc="-50" dirty="0">
                <a:solidFill>
                  <a:srgbClr val="FF0000"/>
                </a:solidFill>
                <a:latin typeface="Calibri"/>
                <a:cs typeface="Calibri"/>
              </a:rPr>
              <a:t> </a:t>
            </a:r>
            <a:r>
              <a:rPr sz="900" spc="-5" dirty="0">
                <a:solidFill>
                  <a:srgbClr val="FF0000"/>
                </a:solidFill>
                <a:latin typeface="Calibri"/>
                <a:cs typeface="Calibri"/>
              </a:rPr>
              <a:t>mètres</a:t>
            </a:r>
            <a:r>
              <a:rPr sz="900" dirty="0">
                <a:solidFill>
                  <a:srgbClr val="FF0000"/>
                </a:solidFill>
                <a:latin typeface="Calibri"/>
                <a:cs typeface="Calibri"/>
              </a:rPr>
              <a:t> –</a:t>
            </a:r>
            <a:r>
              <a:rPr sz="900" spc="-20" dirty="0">
                <a:solidFill>
                  <a:srgbClr val="FF0000"/>
                </a:solidFill>
                <a:latin typeface="Calibri"/>
                <a:cs typeface="Calibri"/>
              </a:rPr>
              <a:t> </a:t>
            </a:r>
            <a:r>
              <a:rPr sz="900" dirty="0">
                <a:solidFill>
                  <a:srgbClr val="FF0000"/>
                </a:solidFill>
                <a:latin typeface="Calibri"/>
                <a:cs typeface="Calibri"/>
              </a:rPr>
              <a:t>19,00</a:t>
            </a:r>
            <a:r>
              <a:rPr sz="900" spc="-50" dirty="0">
                <a:solidFill>
                  <a:srgbClr val="FF0000"/>
                </a:solidFill>
                <a:latin typeface="Calibri"/>
                <a:cs typeface="Calibri"/>
              </a:rPr>
              <a:t> </a:t>
            </a:r>
            <a:r>
              <a:rPr sz="900" spc="-5" dirty="0">
                <a:solidFill>
                  <a:srgbClr val="FF0000"/>
                </a:solidFill>
                <a:latin typeface="Calibri"/>
                <a:cs typeface="Calibri"/>
              </a:rPr>
              <a:t>mètres</a:t>
            </a:r>
            <a:endParaRPr sz="900">
              <a:latin typeface="Calibri"/>
              <a:cs typeface="Calibri"/>
            </a:endParaRPr>
          </a:p>
        </p:txBody>
      </p:sp>
      <p:grpSp>
        <p:nvGrpSpPr>
          <p:cNvPr id="9" name="object 9"/>
          <p:cNvGrpSpPr/>
          <p:nvPr/>
        </p:nvGrpSpPr>
        <p:grpSpPr>
          <a:xfrm>
            <a:off x="420623" y="2515796"/>
            <a:ext cx="3406775" cy="995044"/>
            <a:chOff x="420623" y="2515796"/>
            <a:chExt cx="3406775" cy="995044"/>
          </a:xfrm>
        </p:grpSpPr>
        <p:sp>
          <p:nvSpPr>
            <p:cNvPr id="10" name="object 10"/>
            <p:cNvSpPr/>
            <p:nvPr/>
          </p:nvSpPr>
          <p:spPr>
            <a:xfrm>
              <a:off x="446532" y="3276853"/>
              <a:ext cx="3372485" cy="222250"/>
            </a:xfrm>
            <a:custGeom>
              <a:avLst/>
              <a:gdLst/>
              <a:ahLst/>
              <a:cxnLst/>
              <a:rect l="l" t="t" r="r" b="b"/>
              <a:pathLst>
                <a:path w="3372485" h="222250">
                  <a:moveTo>
                    <a:pt x="3371215" y="184150"/>
                  </a:moveTo>
                  <a:lnTo>
                    <a:pt x="3358515" y="177800"/>
                  </a:lnTo>
                  <a:lnTo>
                    <a:pt x="3295015" y="146050"/>
                  </a:lnTo>
                  <a:lnTo>
                    <a:pt x="3295015" y="177800"/>
                  </a:lnTo>
                  <a:lnTo>
                    <a:pt x="76200" y="177800"/>
                  </a:lnTo>
                  <a:lnTo>
                    <a:pt x="76200" y="146050"/>
                  </a:lnTo>
                  <a:lnTo>
                    <a:pt x="0" y="184150"/>
                  </a:lnTo>
                  <a:lnTo>
                    <a:pt x="76200" y="222250"/>
                  </a:lnTo>
                  <a:lnTo>
                    <a:pt x="76200" y="190500"/>
                  </a:lnTo>
                  <a:lnTo>
                    <a:pt x="3295015" y="190500"/>
                  </a:lnTo>
                  <a:lnTo>
                    <a:pt x="3295015" y="222250"/>
                  </a:lnTo>
                  <a:lnTo>
                    <a:pt x="3358515" y="190500"/>
                  </a:lnTo>
                  <a:lnTo>
                    <a:pt x="3371215" y="184150"/>
                  </a:lnTo>
                  <a:close/>
                </a:path>
                <a:path w="3372485" h="222250">
                  <a:moveTo>
                    <a:pt x="3372231" y="41656"/>
                  </a:moveTo>
                  <a:lnTo>
                    <a:pt x="3296158" y="3302"/>
                  </a:lnTo>
                  <a:lnTo>
                    <a:pt x="3296043" y="35026"/>
                  </a:lnTo>
                  <a:lnTo>
                    <a:pt x="2208288" y="31788"/>
                  </a:lnTo>
                  <a:lnTo>
                    <a:pt x="2208403" y="0"/>
                  </a:lnTo>
                  <a:lnTo>
                    <a:pt x="2132076" y="37846"/>
                  </a:lnTo>
                  <a:lnTo>
                    <a:pt x="2208149" y="76200"/>
                  </a:lnTo>
                  <a:lnTo>
                    <a:pt x="2208250" y="44488"/>
                  </a:lnTo>
                  <a:lnTo>
                    <a:pt x="3296005" y="47726"/>
                  </a:lnTo>
                  <a:lnTo>
                    <a:pt x="3295904" y="79502"/>
                  </a:lnTo>
                  <a:lnTo>
                    <a:pt x="3359924" y="47752"/>
                  </a:lnTo>
                  <a:lnTo>
                    <a:pt x="3372231" y="41656"/>
                  </a:lnTo>
                  <a:close/>
                </a:path>
              </a:pathLst>
            </a:custGeom>
            <a:solidFill>
              <a:srgbClr val="00AF50"/>
            </a:solidFill>
          </p:spPr>
          <p:txBody>
            <a:bodyPr wrap="square" lIns="0" tIns="0" rIns="0" bIns="0" rtlCol="0"/>
            <a:lstStyle/>
            <a:p>
              <a:endParaRPr/>
            </a:p>
          </p:txBody>
        </p:sp>
        <p:pic>
          <p:nvPicPr>
            <p:cNvPr id="11" name="object 11"/>
            <p:cNvPicPr/>
            <p:nvPr/>
          </p:nvPicPr>
          <p:blipFill>
            <a:blip r:embed="rId3" cstate="print"/>
            <a:stretch>
              <a:fillRect/>
            </a:stretch>
          </p:blipFill>
          <p:spPr>
            <a:xfrm>
              <a:off x="432157" y="2515796"/>
              <a:ext cx="3394729" cy="659866"/>
            </a:xfrm>
            <a:prstGeom prst="rect">
              <a:avLst/>
            </a:prstGeom>
          </p:spPr>
        </p:pic>
        <p:sp>
          <p:nvSpPr>
            <p:cNvPr id="12" name="object 12"/>
            <p:cNvSpPr/>
            <p:nvPr/>
          </p:nvSpPr>
          <p:spPr>
            <a:xfrm>
              <a:off x="426719" y="2714244"/>
              <a:ext cx="2147570" cy="789940"/>
            </a:xfrm>
            <a:custGeom>
              <a:avLst/>
              <a:gdLst/>
              <a:ahLst/>
              <a:cxnLst/>
              <a:rect l="l" t="t" r="r" b="b"/>
              <a:pathLst>
                <a:path w="2147570" h="789939">
                  <a:moveTo>
                    <a:pt x="2147316" y="266700"/>
                  </a:moveTo>
                  <a:lnTo>
                    <a:pt x="2147316" y="643889"/>
                  </a:lnTo>
                </a:path>
                <a:path w="2147570" h="789939">
                  <a:moveTo>
                    <a:pt x="0" y="0"/>
                  </a:moveTo>
                  <a:lnTo>
                    <a:pt x="15875" y="789939"/>
                  </a:lnTo>
                </a:path>
              </a:pathLst>
            </a:custGeom>
            <a:ln w="12192">
              <a:solidFill>
                <a:srgbClr val="FF0000"/>
              </a:solidFill>
            </a:ln>
          </p:spPr>
          <p:txBody>
            <a:bodyPr wrap="square" lIns="0" tIns="0" rIns="0" bIns="0" rtlCol="0"/>
            <a:lstStyle/>
            <a:p>
              <a:endParaRPr/>
            </a:p>
          </p:txBody>
        </p:sp>
        <p:sp>
          <p:nvSpPr>
            <p:cNvPr id="13" name="object 13"/>
            <p:cNvSpPr/>
            <p:nvPr/>
          </p:nvSpPr>
          <p:spPr>
            <a:xfrm>
              <a:off x="3814571" y="2801112"/>
              <a:ext cx="0" cy="704850"/>
            </a:xfrm>
            <a:custGeom>
              <a:avLst/>
              <a:gdLst/>
              <a:ahLst/>
              <a:cxnLst/>
              <a:rect l="l" t="t" r="r" b="b"/>
              <a:pathLst>
                <a:path h="704850">
                  <a:moveTo>
                    <a:pt x="0" y="0"/>
                  </a:moveTo>
                  <a:lnTo>
                    <a:pt x="0" y="704850"/>
                  </a:lnTo>
                </a:path>
              </a:pathLst>
            </a:custGeom>
            <a:ln w="12192">
              <a:solidFill>
                <a:srgbClr val="FF0000"/>
              </a:solidFill>
            </a:ln>
          </p:spPr>
          <p:txBody>
            <a:bodyPr wrap="square" lIns="0" tIns="0" rIns="0" bIns="0" rtlCol="0"/>
            <a:lstStyle/>
            <a:p>
              <a:endParaRPr/>
            </a:p>
          </p:txBody>
        </p:sp>
      </p:grpSp>
      <p:sp>
        <p:nvSpPr>
          <p:cNvPr id="14" name="object 14"/>
          <p:cNvSpPr txBox="1"/>
          <p:nvPr/>
        </p:nvSpPr>
        <p:spPr>
          <a:xfrm>
            <a:off x="878839" y="3141726"/>
            <a:ext cx="2639060" cy="290195"/>
          </a:xfrm>
          <a:prstGeom prst="rect">
            <a:avLst/>
          </a:prstGeom>
        </p:spPr>
        <p:txBody>
          <a:bodyPr vert="horz" wrap="square" lIns="0" tIns="12700" rIns="0" bIns="0" rtlCol="0">
            <a:spAutoFit/>
          </a:bodyPr>
          <a:lstStyle/>
          <a:p>
            <a:pPr marL="2017395">
              <a:lnSpc>
                <a:spcPts val="1040"/>
              </a:lnSpc>
              <a:spcBef>
                <a:spcPts val="100"/>
              </a:spcBef>
            </a:pPr>
            <a:r>
              <a:rPr sz="900" dirty="0">
                <a:solidFill>
                  <a:srgbClr val="FF0000"/>
                </a:solidFill>
                <a:latin typeface="Calibri"/>
                <a:cs typeface="Calibri"/>
              </a:rPr>
              <a:t>12,00</a:t>
            </a:r>
            <a:r>
              <a:rPr sz="900" spc="-35" dirty="0">
                <a:solidFill>
                  <a:srgbClr val="FF0000"/>
                </a:solidFill>
                <a:latin typeface="Calibri"/>
                <a:cs typeface="Calibri"/>
              </a:rPr>
              <a:t> </a:t>
            </a:r>
            <a:r>
              <a:rPr sz="900" dirty="0">
                <a:solidFill>
                  <a:srgbClr val="FF0000"/>
                </a:solidFill>
                <a:latin typeface="Calibri"/>
                <a:cs typeface="Calibri"/>
              </a:rPr>
              <a:t>m</a:t>
            </a:r>
            <a:r>
              <a:rPr sz="900" spc="-5" dirty="0">
                <a:solidFill>
                  <a:srgbClr val="FF0000"/>
                </a:solidFill>
                <a:latin typeface="Calibri"/>
                <a:cs typeface="Calibri"/>
              </a:rPr>
              <a:t>è</a:t>
            </a:r>
            <a:r>
              <a:rPr sz="900" dirty="0">
                <a:solidFill>
                  <a:srgbClr val="FF0000"/>
                </a:solidFill>
                <a:latin typeface="Calibri"/>
                <a:cs typeface="Calibri"/>
              </a:rPr>
              <a:t>t</a:t>
            </a:r>
            <a:r>
              <a:rPr sz="900" spc="-5" dirty="0">
                <a:solidFill>
                  <a:srgbClr val="FF0000"/>
                </a:solidFill>
                <a:latin typeface="Calibri"/>
                <a:cs typeface="Calibri"/>
              </a:rPr>
              <a:t>re</a:t>
            </a:r>
            <a:r>
              <a:rPr sz="900" dirty="0">
                <a:solidFill>
                  <a:srgbClr val="FF0000"/>
                </a:solidFill>
                <a:latin typeface="Calibri"/>
                <a:cs typeface="Calibri"/>
              </a:rPr>
              <a:t>s</a:t>
            </a:r>
            <a:endParaRPr sz="900">
              <a:latin typeface="Calibri"/>
              <a:cs typeface="Calibri"/>
            </a:endParaRPr>
          </a:p>
          <a:p>
            <a:pPr marL="12700">
              <a:lnSpc>
                <a:spcPts val="1040"/>
              </a:lnSpc>
            </a:pPr>
            <a:r>
              <a:rPr sz="900" spc="-5" dirty="0">
                <a:solidFill>
                  <a:srgbClr val="FF0000"/>
                </a:solidFill>
                <a:latin typeface="Calibri"/>
                <a:cs typeface="Calibri"/>
              </a:rPr>
              <a:t>18,75</a:t>
            </a:r>
            <a:r>
              <a:rPr sz="900" spc="-45" dirty="0">
                <a:solidFill>
                  <a:srgbClr val="FF0000"/>
                </a:solidFill>
                <a:latin typeface="Calibri"/>
                <a:cs typeface="Calibri"/>
              </a:rPr>
              <a:t> </a:t>
            </a:r>
            <a:r>
              <a:rPr sz="900" spc="-5" dirty="0">
                <a:solidFill>
                  <a:srgbClr val="FF0000"/>
                </a:solidFill>
                <a:latin typeface="Calibri"/>
                <a:cs typeface="Calibri"/>
              </a:rPr>
              <a:t>mètres</a:t>
            </a:r>
            <a:r>
              <a:rPr sz="900" spc="5" dirty="0">
                <a:solidFill>
                  <a:srgbClr val="FF0000"/>
                </a:solidFill>
                <a:latin typeface="Calibri"/>
                <a:cs typeface="Calibri"/>
              </a:rPr>
              <a:t> </a:t>
            </a:r>
            <a:r>
              <a:rPr sz="900" dirty="0">
                <a:solidFill>
                  <a:srgbClr val="FF0000"/>
                </a:solidFill>
                <a:latin typeface="Calibri"/>
                <a:cs typeface="Calibri"/>
              </a:rPr>
              <a:t>–</a:t>
            </a:r>
            <a:r>
              <a:rPr sz="900" spc="-15" dirty="0">
                <a:solidFill>
                  <a:srgbClr val="FF0000"/>
                </a:solidFill>
                <a:latin typeface="Calibri"/>
                <a:cs typeface="Calibri"/>
              </a:rPr>
              <a:t> </a:t>
            </a:r>
            <a:r>
              <a:rPr sz="900" dirty="0">
                <a:solidFill>
                  <a:srgbClr val="FF0000"/>
                </a:solidFill>
                <a:latin typeface="Calibri"/>
                <a:cs typeface="Calibri"/>
              </a:rPr>
              <a:t>22,00</a:t>
            </a:r>
            <a:r>
              <a:rPr sz="900" spc="-40" dirty="0">
                <a:solidFill>
                  <a:srgbClr val="FF0000"/>
                </a:solidFill>
                <a:latin typeface="Calibri"/>
                <a:cs typeface="Calibri"/>
              </a:rPr>
              <a:t> </a:t>
            </a:r>
            <a:r>
              <a:rPr sz="900" spc="-5" dirty="0">
                <a:solidFill>
                  <a:srgbClr val="FF0000"/>
                </a:solidFill>
                <a:latin typeface="Calibri"/>
                <a:cs typeface="Calibri"/>
              </a:rPr>
              <a:t>mètres</a:t>
            </a:r>
            <a:endParaRPr sz="900">
              <a:latin typeface="Calibri"/>
              <a:cs typeface="Calibri"/>
            </a:endParaRPr>
          </a:p>
        </p:txBody>
      </p:sp>
      <p:pic>
        <p:nvPicPr>
          <p:cNvPr id="15" name="object 15"/>
          <p:cNvPicPr/>
          <p:nvPr/>
        </p:nvPicPr>
        <p:blipFill>
          <a:blip r:embed="rId4" cstate="print"/>
          <a:stretch>
            <a:fillRect/>
          </a:stretch>
        </p:blipFill>
        <p:spPr>
          <a:xfrm>
            <a:off x="394715" y="4081271"/>
            <a:ext cx="2162556" cy="784859"/>
          </a:xfrm>
          <a:prstGeom prst="rect">
            <a:avLst/>
          </a:prstGeom>
        </p:spPr>
      </p:pic>
      <p:pic>
        <p:nvPicPr>
          <p:cNvPr id="16" name="object 16"/>
          <p:cNvPicPr/>
          <p:nvPr/>
        </p:nvPicPr>
        <p:blipFill>
          <a:blip r:embed="rId5" cstate="print"/>
          <a:stretch>
            <a:fillRect/>
          </a:stretch>
        </p:blipFill>
        <p:spPr>
          <a:xfrm>
            <a:off x="2749295" y="4137658"/>
            <a:ext cx="2132076" cy="709615"/>
          </a:xfrm>
          <a:prstGeom prst="rect">
            <a:avLst/>
          </a:prstGeom>
        </p:spPr>
      </p:pic>
      <p:pic>
        <p:nvPicPr>
          <p:cNvPr id="17" name="object 17"/>
          <p:cNvPicPr/>
          <p:nvPr/>
        </p:nvPicPr>
        <p:blipFill>
          <a:blip r:embed="rId6" cstate="print"/>
          <a:stretch>
            <a:fillRect/>
          </a:stretch>
        </p:blipFill>
        <p:spPr>
          <a:xfrm>
            <a:off x="408431" y="5439155"/>
            <a:ext cx="2133600" cy="964692"/>
          </a:xfrm>
          <a:prstGeom prst="rect">
            <a:avLst/>
          </a:prstGeom>
        </p:spPr>
      </p:pic>
      <p:pic>
        <p:nvPicPr>
          <p:cNvPr id="18" name="object 18"/>
          <p:cNvPicPr/>
          <p:nvPr/>
        </p:nvPicPr>
        <p:blipFill>
          <a:blip r:embed="rId7" cstate="print"/>
          <a:stretch>
            <a:fillRect/>
          </a:stretch>
        </p:blipFill>
        <p:spPr>
          <a:xfrm>
            <a:off x="4213859" y="1866900"/>
            <a:ext cx="871727" cy="1008888"/>
          </a:xfrm>
          <a:prstGeom prst="rect">
            <a:avLst/>
          </a:prstGeom>
        </p:spPr>
      </p:pic>
      <p:pic>
        <p:nvPicPr>
          <p:cNvPr id="19" name="object 19"/>
          <p:cNvPicPr/>
          <p:nvPr/>
        </p:nvPicPr>
        <p:blipFill>
          <a:blip r:embed="rId8" cstate="print"/>
          <a:stretch>
            <a:fillRect/>
          </a:stretch>
        </p:blipFill>
        <p:spPr>
          <a:xfrm>
            <a:off x="5263896" y="1866900"/>
            <a:ext cx="492251" cy="1014984"/>
          </a:xfrm>
          <a:prstGeom prst="rect">
            <a:avLst/>
          </a:prstGeom>
        </p:spPr>
      </p:pic>
      <p:pic>
        <p:nvPicPr>
          <p:cNvPr id="20" name="object 20"/>
          <p:cNvPicPr/>
          <p:nvPr/>
        </p:nvPicPr>
        <p:blipFill>
          <a:blip r:embed="rId9" cstate="print"/>
          <a:stretch>
            <a:fillRect/>
          </a:stretch>
        </p:blipFill>
        <p:spPr>
          <a:xfrm>
            <a:off x="6178296" y="1392936"/>
            <a:ext cx="2014727" cy="1807464"/>
          </a:xfrm>
          <a:prstGeom prst="rect">
            <a:avLst/>
          </a:prstGeom>
        </p:spPr>
      </p:pic>
      <p:sp>
        <p:nvSpPr>
          <p:cNvPr id="21" name="object 21"/>
          <p:cNvSpPr txBox="1"/>
          <p:nvPr/>
        </p:nvSpPr>
        <p:spPr>
          <a:xfrm>
            <a:off x="324408" y="894715"/>
            <a:ext cx="619252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Grue </a:t>
            </a:r>
            <a:r>
              <a:rPr sz="1200" spc="-5" dirty="0">
                <a:latin typeface="Arial"/>
                <a:cs typeface="Arial"/>
              </a:rPr>
              <a:t>automotrice </a:t>
            </a:r>
            <a:r>
              <a:rPr sz="1200" dirty="0">
                <a:latin typeface="Arial"/>
                <a:cs typeface="Arial"/>
              </a:rPr>
              <a:t>et </a:t>
            </a:r>
            <a:r>
              <a:rPr sz="1200" spc="-5" dirty="0">
                <a:latin typeface="Arial"/>
                <a:cs typeface="Arial"/>
              </a:rPr>
              <a:t>grue automotrice avec remorque destinée au </a:t>
            </a:r>
            <a:r>
              <a:rPr sz="1200" dirty="0">
                <a:latin typeface="Arial"/>
                <a:cs typeface="Arial"/>
              </a:rPr>
              <a:t>transport </a:t>
            </a:r>
            <a:r>
              <a:rPr sz="1200" spc="-5" dirty="0">
                <a:latin typeface="Arial"/>
                <a:cs typeface="Arial"/>
              </a:rPr>
              <a:t>des contrepoids </a:t>
            </a:r>
            <a:r>
              <a:rPr sz="1200" spc="-320" dirty="0">
                <a:latin typeface="Arial"/>
                <a:cs typeface="Arial"/>
              </a:rPr>
              <a:t> </a:t>
            </a:r>
            <a:r>
              <a:rPr sz="1200" spc="-5" dirty="0">
                <a:latin typeface="Arial"/>
                <a:cs typeface="Arial"/>
              </a:rPr>
              <a:t>nécessaires</a:t>
            </a:r>
            <a:r>
              <a:rPr sz="1200" spc="-40" dirty="0">
                <a:latin typeface="Arial"/>
                <a:cs typeface="Arial"/>
              </a:rPr>
              <a:t> </a:t>
            </a:r>
            <a:r>
              <a:rPr sz="1200" dirty="0">
                <a:latin typeface="Arial"/>
                <a:cs typeface="Arial"/>
              </a:rPr>
              <a:t>à </a:t>
            </a:r>
            <a:r>
              <a:rPr sz="1200" spc="-5" dirty="0">
                <a:latin typeface="Arial"/>
                <a:cs typeface="Arial"/>
              </a:rPr>
              <a:t>l’utilisation</a:t>
            </a:r>
            <a:r>
              <a:rPr sz="1200" spc="-40" dirty="0">
                <a:latin typeface="Arial"/>
                <a:cs typeface="Arial"/>
              </a:rPr>
              <a:t> </a:t>
            </a:r>
            <a:r>
              <a:rPr sz="1200" dirty="0">
                <a:latin typeface="Arial"/>
                <a:cs typeface="Arial"/>
              </a:rPr>
              <a:t>de</a:t>
            </a:r>
            <a:r>
              <a:rPr sz="1200" spc="-10" dirty="0">
                <a:latin typeface="Arial"/>
                <a:cs typeface="Arial"/>
              </a:rPr>
              <a:t> </a:t>
            </a:r>
            <a:r>
              <a:rPr sz="1200" spc="-5" dirty="0">
                <a:latin typeface="Arial"/>
                <a:cs typeface="Arial"/>
              </a:rPr>
              <a:t>la</a:t>
            </a:r>
            <a:r>
              <a:rPr sz="1200" spc="-10" dirty="0">
                <a:latin typeface="Arial"/>
                <a:cs typeface="Arial"/>
              </a:rPr>
              <a:t> </a:t>
            </a:r>
            <a:r>
              <a:rPr sz="1200" spc="-5" dirty="0">
                <a:latin typeface="Arial"/>
                <a:cs typeface="Arial"/>
              </a:rPr>
              <a:t>grue</a:t>
            </a:r>
            <a:endParaRPr sz="1200">
              <a:latin typeface="Arial"/>
              <a:cs typeface="Arial"/>
            </a:endParaRPr>
          </a:p>
        </p:txBody>
      </p:sp>
      <p:sp>
        <p:nvSpPr>
          <p:cNvPr id="22" name="object 22"/>
          <p:cNvSpPr txBox="1"/>
          <p:nvPr/>
        </p:nvSpPr>
        <p:spPr>
          <a:xfrm>
            <a:off x="402437" y="3786632"/>
            <a:ext cx="456692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Ensemble</a:t>
            </a:r>
            <a:r>
              <a:rPr sz="1200" spc="-20" dirty="0">
                <a:latin typeface="Arial"/>
                <a:cs typeface="Arial"/>
              </a:rPr>
              <a:t> </a:t>
            </a:r>
            <a:r>
              <a:rPr sz="1200" spc="-5" dirty="0">
                <a:latin typeface="Arial"/>
                <a:cs typeface="Arial"/>
              </a:rPr>
              <a:t>de</a:t>
            </a:r>
            <a:r>
              <a:rPr sz="1200" spc="-10" dirty="0">
                <a:latin typeface="Arial"/>
                <a:cs typeface="Arial"/>
              </a:rPr>
              <a:t> </a:t>
            </a:r>
            <a:r>
              <a:rPr sz="1200" spc="-5" dirty="0">
                <a:latin typeface="Arial"/>
                <a:cs typeface="Arial"/>
              </a:rPr>
              <a:t>véhicules</a:t>
            </a:r>
            <a:r>
              <a:rPr sz="1200" spc="-15" dirty="0">
                <a:latin typeface="Arial"/>
                <a:cs typeface="Arial"/>
              </a:rPr>
              <a:t> </a:t>
            </a:r>
            <a:r>
              <a:rPr sz="1200" spc="-5" dirty="0">
                <a:latin typeface="Arial"/>
                <a:cs typeface="Arial"/>
              </a:rPr>
              <a:t>couplés</a:t>
            </a:r>
            <a:r>
              <a:rPr sz="1200" spc="-25" dirty="0">
                <a:latin typeface="Arial"/>
                <a:cs typeface="Arial"/>
              </a:rPr>
              <a:t> </a:t>
            </a:r>
            <a:r>
              <a:rPr sz="1200" spc="-5" dirty="0">
                <a:latin typeface="Arial"/>
                <a:cs typeface="Arial"/>
              </a:rPr>
              <a:t>non</a:t>
            </a:r>
            <a:r>
              <a:rPr sz="1200" spc="-10" dirty="0">
                <a:latin typeface="Arial"/>
                <a:cs typeface="Arial"/>
              </a:rPr>
              <a:t> </a:t>
            </a:r>
            <a:r>
              <a:rPr sz="1200" spc="-5" dirty="0">
                <a:latin typeface="Arial"/>
                <a:cs typeface="Arial"/>
              </a:rPr>
              <a:t>destiné</a:t>
            </a:r>
            <a:r>
              <a:rPr sz="1200" spc="-20" dirty="0">
                <a:latin typeface="Arial"/>
                <a:cs typeface="Arial"/>
              </a:rPr>
              <a:t> </a:t>
            </a:r>
            <a:r>
              <a:rPr sz="1200" spc="-5" dirty="0">
                <a:latin typeface="Arial"/>
                <a:cs typeface="Arial"/>
              </a:rPr>
              <a:t>au</a:t>
            </a:r>
            <a:r>
              <a:rPr sz="1200" spc="-10" dirty="0">
                <a:latin typeface="Arial"/>
                <a:cs typeface="Arial"/>
              </a:rPr>
              <a:t> </a:t>
            </a:r>
            <a:r>
              <a:rPr sz="1200" dirty="0">
                <a:latin typeface="Arial"/>
                <a:cs typeface="Arial"/>
              </a:rPr>
              <a:t>transport</a:t>
            </a:r>
            <a:r>
              <a:rPr sz="1200" spc="-15" dirty="0">
                <a:latin typeface="Arial"/>
                <a:cs typeface="Arial"/>
              </a:rPr>
              <a:t> </a:t>
            </a:r>
            <a:r>
              <a:rPr sz="1200" spc="-5" dirty="0">
                <a:latin typeface="Arial"/>
                <a:cs typeface="Arial"/>
              </a:rPr>
              <a:t>de</a:t>
            </a:r>
            <a:r>
              <a:rPr sz="1200" dirty="0">
                <a:latin typeface="Arial"/>
                <a:cs typeface="Arial"/>
              </a:rPr>
              <a:t> </a:t>
            </a:r>
            <a:r>
              <a:rPr sz="1200" spc="-5" dirty="0">
                <a:latin typeface="Arial"/>
                <a:cs typeface="Arial"/>
              </a:rPr>
              <a:t>choses</a:t>
            </a:r>
            <a:endParaRPr sz="1200">
              <a:latin typeface="Arial"/>
              <a:cs typeface="Arial"/>
            </a:endParaRPr>
          </a:p>
        </p:txBody>
      </p:sp>
      <p:sp>
        <p:nvSpPr>
          <p:cNvPr id="23" name="object 23"/>
          <p:cNvSpPr txBox="1"/>
          <p:nvPr/>
        </p:nvSpPr>
        <p:spPr>
          <a:xfrm>
            <a:off x="402437" y="5119242"/>
            <a:ext cx="34956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Véhicule</a:t>
            </a:r>
            <a:r>
              <a:rPr sz="1200" spc="-40" dirty="0">
                <a:latin typeface="Arial"/>
                <a:cs typeface="Arial"/>
              </a:rPr>
              <a:t> </a:t>
            </a:r>
            <a:r>
              <a:rPr sz="1200" spc="-5" dirty="0">
                <a:latin typeface="Arial"/>
                <a:cs typeface="Arial"/>
              </a:rPr>
              <a:t>routier non</a:t>
            </a:r>
            <a:r>
              <a:rPr sz="1200" spc="-10" dirty="0">
                <a:latin typeface="Arial"/>
                <a:cs typeface="Arial"/>
              </a:rPr>
              <a:t> </a:t>
            </a:r>
            <a:r>
              <a:rPr sz="1200" spc="-5" dirty="0">
                <a:latin typeface="Arial"/>
                <a:cs typeface="Arial"/>
              </a:rPr>
              <a:t>destiné </a:t>
            </a:r>
            <a:r>
              <a:rPr sz="1200" dirty="0">
                <a:latin typeface="Arial"/>
                <a:cs typeface="Arial"/>
              </a:rPr>
              <a:t>au</a:t>
            </a:r>
            <a:r>
              <a:rPr sz="1200" spc="-35" dirty="0">
                <a:latin typeface="Arial"/>
                <a:cs typeface="Arial"/>
              </a:rPr>
              <a:t> </a:t>
            </a:r>
            <a:r>
              <a:rPr sz="1200" dirty="0">
                <a:latin typeface="Arial"/>
                <a:cs typeface="Arial"/>
              </a:rPr>
              <a:t>transport</a:t>
            </a:r>
            <a:r>
              <a:rPr sz="1200" spc="-15" dirty="0">
                <a:latin typeface="Arial"/>
                <a:cs typeface="Arial"/>
              </a:rPr>
              <a:t> </a:t>
            </a:r>
            <a:r>
              <a:rPr sz="1200" spc="-5" dirty="0">
                <a:latin typeface="Arial"/>
                <a:cs typeface="Arial"/>
              </a:rPr>
              <a:t>de</a:t>
            </a:r>
            <a:r>
              <a:rPr sz="1200" spc="-10" dirty="0">
                <a:latin typeface="Arial"/>
                <a:cs typeface="Arial"/>
              </a:rPr>
              <a:t> </a:t>
            </a:r>
            <a:r>
              <a:rPr sz="1200" spc="-5" dirty="0">
                <a:latin typeface="Arial"/>
                <a:cs typeface="Arial"/>
              </a:rPr>
              <a:t>choses</a:t>
            </a:r>
            <a:endParaRPr sz="1200">
              <a:latin typeface="Arial"/>
              <a:cs typeface="Arial"/>
            </a:endParaRPr>
          </a:p>
        </p:txBody>
      </p:sp>
      <p:pic>
        <p:nvPicPr>
          <p:cNvPr id="25" name="object 25"/>
          <p:cNvPicPr/>
          <p:nvPr/>
        </p:nvPicPr>
        <p:blipFill>
          <a:blip r:embed="rId10" cstate="print"/>
          <a:stretch>
            <a:fillRect/>
          </a:stretch>
        </p:blipFill>
        <p:spPr>
          <a:xfrm>
            <a:off x="4881371" y="4172711"/>
            <a:ext cx="573024" cy="655319"/>
          </a:xfrm>
          <a:prstGeom prst="rect">
            <a:avLst/>
          </a:prstGeom>
        </p:spPr>
      </p:pic>
      <p:pic>
        <p:nvPicPr>
          <p:cNvPr id="26" name="object 26"/>
          <p:cNvPicPr/>
          <p:nvPr/>
        </p:nvPicPr>
        <p:blipFill>
          <a:blip r:embed="rId11" cstate="print"/>
          <a:stretch>
            <a:fillRect/>
          </a:stretch>
        </p:blipFill>
        <p:spPr>
          <a:xfrm>
            <a:off x="2686811" y="5628132"/>
            <a:ext cx="533400" cy="673608"/>
          </a:xfrm>
          <a:prstGeom prst="rect">
            <a:avLst/>
          </a:prstGeom>
        </p:spPr>
      </p:pic>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43</a:t>
            </a:fld>
            <a:endParaRPr dirty="0"/>
          </a:p>
        </p:txBody>
      </p:sp>
      <p:pic>
        <p:nvPicPr>
          <p:cNvPr id="28" name="Imag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29791" y="3505962"/>
            <a:ext cx="2505639" cy="269239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437" y="176910"/>
            <a:ext cx="43808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9900"/>
                </a:solidFill>
              </a:rPr>
              <a:t>Autorisation</a:t>
            </a:r>
            <a:r>
              <a:rPr sz="2400" spc="-40" dirty="0">
                <a:solidFill>
                  <a:srgbClr val="FF9900"/>
                </a:solidFill>
              </a:rPr>
              <a:t> </a:t>
            </a:r>
            <a:r>
              <a:rPr sz="2400" spc="-5" dirty="0">
                <a:solidFill>
                  <a:srgbClr val="FF9900"/>
                </a:solidFill>
              </a:rPr>
              <a:t>de</a:t>
            </a:r>
            <a:r>
              <a:rPr sz="2400" spc="-40" dirty="0">
                <a:solidFill>
                  <a:srgbClr val="FF9900"/>
                </a:solidFill>
              </a:rPr>
              <a:t> </a:t>
            </a:r>
            <a:r>
              <a:rPr sz="2400" dirty="0">
                <a:solidFill>
                  <a:srgbClr val="FF9900"/>
                </a:solidFill>
              </a:rPr>
              <a:t>circuler</a:t>
            </a:r>
            <a:r>
              <a:rPr sz="2400" spc="-40" dirty="0">
                <a:solidFill>
                  <a:srgbClr val="FF9900"/>
                </a:solidFill>
              </a:rPr>
              <a:t> </a:t>
            </a:r>
            <a:r>
              <a:rPr sz="2400" dirty="0">
                <a:solidFill>
                  <a:srgbClr val="FF9900"/>
                </a:solidFill>
              </a:rPr>
              <a:t>catégorie</a:t>
            </a:r>
            <a:r>
              <a:rPr sz="2400" spc="-35" dirty="0">
                <a:solidFill>
                  <a:srgbClr val="FF9900"/>
                </a:solidFill>
              </a:rPr>
              <a:t> </a:t>
            </a:r>
            <a:r>
              <a:rPr sz="2400" dirty="0">
                <a:solidFill>
                  <a:srgbClr val="FF9900"/>
                </a:solidFill>
              </a:rPr>
              <a:t>2</a:t>
            </a:r>
            <a:endParaRPr sz="2400"/>
          </a:p>
        </p:txBody>
      </p:sp>
      <p:pic>
        <p:nvPicPr>
          <p:cNvPr id="3" name="object 3"/>
          <p:cNvPicPr/>
          <p:nvPr/>
        </p:nvPicPr>
        <p:blipFill>
          <a:blip r:embed="rId2" cstate="print"/>
          <a:stretch>
            <a:fillRect/>
          </a:stretch>
        </p:blipFill>
        <p:spPr>
          <a:xfrm>
            <a:off x="394715" y="4081271"/>
            <a:ext cx="2162556" cy="784859"/>
          </a:xfrm>
          <a:prstGeom prst="rect">
            <a:avLst/>
          </a:prstGeom>
        </p:spPr>
      </p:pic>
      <p:grpSp>
        <p:nvGrpSpPr>
          <p:cNvPr id="4" name="object 4"/>
          <p:cNvGrpSpPr/>
          <p:nvPr/>
        </p:nvGrpSpPr>
        <p:grpSpPr>
          <a:xfrm>
            <a:off x="2749295" y="4137659"/>
            <a:ext cx="2670047" cy="727330"/>
            <a:chOff x="2749295" y="4137659"/>
            <a:chExt cx="2670047" cy="727330"/>
          </a:xfrm>
        </p:grpSpPr>
        <p:pic>
          <p:nvPicPr>
            <p:cNvPr id="5" name="object 5"/>
            <p:cNvPicPr/>
            <p:nvPr/>
          </p:nvPicPr>
          <p:blipFill>
            <a:blip r:embed="rId3" cstate="print"/>
            <a:stretch>
              <a:fillRect/>
            </a:stretch>
          </p:blipFill>
          <p:spPr>
            <a:xfrm>
              <a:off x="2749295" y="4137659"/>
              <a:ext cx="2034007" cy="727330"/>
            </a:xfrm>
            <a:prstGeom prst="rect">
              <a:avLst/>
            </a:prstGeom>
          </p:spPr>
        </p:pic>
        <p:pic>
          <p:nvPicPr>
            <p:cNvPr id="6" name="object 6"/>
            <p:cNvPicPr/>
            <p:nvPr/>
          </p:nvPicPr>
          <p:blipFill>
            <a:blip r:embed="rId4" cstate="print"/>
            <a:stretch>
              <a:fillRect/>
            </a:stretch>
          </p:blipFill>
          <p:spPr>
            <a:xfrm>
              <a:off x="4824983" y="4137659"/>
              <a:ext cx="594359" cy="701040"/>
            </a:xfrm>
            <a:prstGeom prst="rect">
              <a:avLst/>
            </a:prstGeom>
          </p:spPr>
        </p:pic>
      </p:grpSp>
      <p:sp>
        <p:nvSpPr>
          <p:cNvPr id="7" name="object 7"/>
          <p:cNvSpPr txBox="1"/>
          <p:nvPr/>
        </p:nvSpPr>
        <p:spPr>
          <a:xfrm>
            <a:off x="324408" y="894715"/>
            <a:ext cx="619252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Grue </a:t>
            </a:r>
            <a:r>
              <a:rPr sz="1200" spc="-5" dirty="0">
                <a:latin typeface="Arial"/>
                <a:cs typeface="Arial"/>
              </a:rPr>
              <a:t>automotrice </a:t>
            </a:r>
            <a:r>
              <a:rPr sz="1200" dirty="0">
                <a:latin typeface="Arial"/>
                <a:cs typeface="Arial"/>
              </a:rPr>
              <a:t>et </a:t>
            </a:r>
            <a:r>
              <a:rPr sz="1200" spc="-5" dirty="0">
                <a:latin typeface="Arial"/>
                <a:cs typeface="Arial"/>
              </a:rPr>
              <a:t>grue automotrice avec remorque destinée au </a:t>
            </a:r>
            <a:r>
              <a:rPr sz="1200" dirty="0">
                <a:latin typeface="Arial"/>
                <a:cs typeface="Arial"/>
              </a:rPr>
              <a:t>transport </a:t>
            </a:r>
            <a:r>
              <a:rPr sz="1200" spc="-5" dirty="0">
                <a:latin typeface="Arial"/>
                <a:cs typeface="Arial"/>
              </a:rPr>
              <a:t>des contrepoids </a:t>
            </a:r>
            <a:r>
              <a:rPr sz="1200" spc="-320" dirty="0">
                <a:latin typeface="Arial"/>
                <a:cs typeface="Arial"/>
              </a:rPr>
              <a:t> </a:t>
            </a:r>
            <a:r>
              <a:rPr sz="1200" spc="-5" dirty="0">
                <a:latin typeface="Arial"/>
                <a:cs typeface="Arial"/>
              </a:rPr>
              <a:t>nécessaires</a:t>
            </a:r>
            <a:r>
              <a:rPr sz="1200" spc="-40" dirty="0">
                <a:latin typeface="Arial"/>
                <a:cs typeface="Arial"/>
              </a:rPr>
              <a:t> </a:t>
            </a:r>
            <a:r>
              <a:rPr sz="1200" dirty="0">
                <a:latin typeface="Arial"/>
                <a:cs typeface="Arial"/>
              </a:rPr>
              <a:t>à </a:t>
            </a:r>
            <a:r>
              <a:rPr sz="1200" spc="-5" dirty="0">
                <a:latin typeface="Arial"/>
                <a:cs typeface="Arial"/>
              </a:rPr>
              <a:t>l’utilisation</a:t>
            </a:r>
            <a:r>
              <a:rPr sz="1200" spc="-40" dirty="0">
                <a:latin typeface="Arial"/>
                <a:cs typeface="Arial"/>
              </a:rPr>
              <a:t> </a:t>
            </a:r>
            <a:r>
              <a:rPr sz="1200" dirty="0">
                <a:latin typeface="Arial"/>
                <a:cs typeface="Arial"/>
              </a:rPr>
              <a:t>de</a:t>
            </a:r>
            <a:r>
              <a:rPr sz="1200" spc="-10" dirty="0">
                <a:latin typeface="Arial"/>
                <a:cs typeface="Arial"/>
              </a:rPr>
              <a:t> </a:t>
            </a:r>
            <a:r>
              <a:rPr sz="1200" spc="-5" dirty="0">
                <a:latin typeface="Arial"/>
                <a:cs typeface="Arial"/>
              </a:rPr>
              <a:t>la</a:t>
            </a:r>
            <a:r>
              <a:rPr sz="1200" spc="-10" dirty="0">
                <a:latin typeface="Arial"/>
                <a:cs typeface="Arial"/>
              </a:rPr>
              <a:t> </a:t>
            </a:r>
            <a:r>
              <a:rPr sz="1200" spc="-5" dirty="0">
                <a:latin typeface="Arial"/>
                <a:cs typeface="Arial"/>
              </a:rPr>
              <a:t>grue</a:t>
            </a:r>
            <a:endParaRPr sz="1200">
              <a:latin typeface="Arial"/>
              <a:cs typeface="Arial"/>
            </a:endParaRPr>
          </a:p>
        </p:txBody>
      </p:sp>
      <p:sp>
        <p:nvSpPr>
          <p:cNvPr id="8" name="object 8"/>
          <p:cNvSpPr txBox="1"/>
          <p:nvPr/>
        </p:nvSpPr>
        <p:spPr>
          <a:xfrm>
            <a:off x="402437" y="3786632"/>
            <a:ext cx="456692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Ensemble</a:t>
            </a:r>
            <a:r>
              <a:rPr sz="1200" spc="-20" dirty="0">
                <a:latin typeface="Arial"/>
                <a:cs typeface="Arial"/>
              </a:rPr>
              <a:t> </a:t>
            </a:r>
            <a:r>
              <a:rPr sz="1200" spc="-5" dirty="0">
                <a:latin typeface="Arial"/>
                <a:cs typeface="Arial"/>
              </a:rPr>
              <a:t>de</a:t>
            </a:r>
            <a:r>
              <a:rPr sz="1200" spc="-10" dirty="0">
                <a:latin typeface="Arial"/>
                <a:cs typeface="Arial"/>
              </a:rPr>
              <a:t> </a:t>
            </a:r>
            <a:r>
              <a:rPr sz="1200" spc="-5" dirty="0">
                <a:latin typeface="Arial"/>
                <a:cs typeface="Arial"/>
              </a:rPr>
              <a:t>véhicules</a:t>
            </a:r>
            <a:r>
              <a:rPr sz="1200" spc="-15" dirty="0">
                <a:latin typeface="Arial"/>
                <a:cs typeface="Arial"/>
              </a:rPr>
              <a:t> </a:t>
            </a:r>
            <a:r>
              <a:rPr sz="1200" spc="-5" dirty="0">
                <a:latin typeface="Arial"/>
                <a:cs typeface="Arial"/>
              </a:rPr>
              <a:t>couplés</a:t>
            </a:r>
            <a:r>
              <a:rPr sz="1200" spc="-25" dirty="0">
                <a:latin typeface="Arial"/>
                <a:cs typeface="Arial"/>
              </a:rPr>
              <a:t> </a:t>
            </a:r>
            <a:r>
              <a:rPr sz="1200" spc="-5" dirty="0">
                <a:latin typeface="Arial"/>
                <a:cs typeface="Arial"/>
              </a:rPr>
              <a:t>non</a:t>
            </a:r>
            <a:r>
              <a:rPr sz="1200" spc="-10" dirty="0">
                <a:latin typeface="Arial"/>
                <a:cs typeface="Arial"/>
              </a:rPr>
              <a:t> </a:t>
            </a:r>
            <a:r>
              <a:rPr sz="1200" spc="-5" dirty="0">
                <a:latin typeface="Arial"/>
                <a:cs typeface="Arial"/>
              </a:rPr>
              <a:t>destiné</a:t>
            </a:r>
            <a:r>
              <a:rPr sz="1200" spc="-20" dirty="0">
                <a:latin typeface="Arial"/>
                <a:cs typeface="Arial"/>
              </a:rPr>
              <a:t> </a:t>
            </a:r>
            <a:r>
              <a:rPr sz="1200" spc="-5" dirty="0">
                <a:latin typeface="Arial"/>
                <a:cs typeface="Arial"/>
              </a:rPr>
              <a:t>au</a:t>
            </a:r>
            <a:r>
              <a:rPr sz="1200" spc="-10" dirty="0">
                <a:latin typeface="Arial"/>
                <a:cs typeface="Arial"/>
              </a:rPr>
              <a:t> </a:t>
            </a:r>
            <a:r>
              <a:rPr sz="1200" dirty="0">
                <a:latin typeface="Arial"/>
                <a:cs typeface="Arial"/>
              </a:rPr>
              <a:t>transport</a:t>
            </a:r>
            <a:r>
              <a:rPr sz="1200" spc="-15" dirty="0">
                <a:latin typeface="Arial"/>
                <a:cs typeface="Arial"/>
              </a:rPr>
              <a:t> </a:t>
            </a:r>
            <a:r>
              <a:rPr sz="1200" spc="-5" dirty="0">
                <a:latin typeface="Arial"/>
                <a:cs typeface="Arial"/>
              </a:rPr>
              <a:t>de</a:t>
            </a:r>
            <a:r>
              <a:rPr sz="1200" dirty="0">
                <a:latin typeface="Arial"/>
                <a:cs typeface="Arial"/>
              </a:rPr>
              <a:t> </a:t>
            </a:r>
            <a:r>
              <a:rPr sz="1200" spc="-5" dirty="0">
                <a:latin typeface="Arial"/>
                <a:cs typeface="Arial"/>
              </a:rPr>
              <a:t>choses</a:t>
            </a:r>
            <a:endParaRPr sz="1200">
              <a:latin typeface="Arial"/>
              <a:cs typeface="Arial"/>
            </a:endParaRPr>
          </a:p>
        </p:txBody>
      </p:sp>
      <p:sp>
        <p:nvSpPr>
          <p:cNvPr id="9" name="object 9"/>
          <p:cNvSpPr txBox="1"/>
          <p:nvPr/>
        </p:nvSpPr>
        <p:spPr>
          <a:xfrm>
            <a:off x="402437" y="5119242"/>
            <a:ext cx="34956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Véhicule</a:t>
            </a:r>
            <a:r>
              <a:rPr sz="1200" spc="-40" dirty="0">
                <a:latin typeface="Arial"/>
                <a:cs typeface="Arial"/>
              </a:rPr>
              <a:t> </a:t>
            </a:r>
            <a:r>
              <a:rPr sz="1200" spc="-5" dirty="0">
                <a:latin typeface="Arial"/>
                <a:cs typeface="Arial"/>
              </a:rPr>
              <a:t>routier non</a:t>
            </a:r>
            <a:r>
              <a:rPr sz="1200" spc="-10" dirty="0">
                <a:latin typeface="Arial"/>
                <a:cs typeface="Arial"/>
              </a:rPr>
              <a:t> </a:t>
            </a:r>
            <a:r>
              <a:rPr sz="1200" spc="-5" dirty="0">
                <a:latin typeface="Arial"/>
                <a:cs typeface="Arial"/>
              </a:rPr>
              <a:t>destiné </a:t>
            </a:r>
            <a:r>
              <a:rPr sz="1200" dirty="0">
                <a:latin typeface="Arial"/>
                <a:cs typeface="Arial"/>
              </a:rPr>
              <a:t>au</a:t>
            </a:r>
            <a:r>
              <a:rPr sz="1200" spc="-35" dirty="0">
                <a:latin typeface="Arial"/>
                <a:cs typeface="Arial"/>
              </a:rPr>
              <a:t> </a:t>
            </a:r>
            <a:r>
              <a:rPr sz="1200" dirty="0">
                <a:latin typeface="Arial"/>
                <a:cs typeface="Arial"/>
              </a:rPr>
              <a:t>transport</a:t>
            </a:r>
            <a:r>
              <a:rPr sz="1200" spc="-15" dirty="0">
                <a:latin typeface="Arial"/>
                <a:cs typeface="Arial"/>
              </a:rPr>
              <a:t> </a:t>
            </a:r>
            <a:r>
              <a:rPr sz="1200" spc="-5" dirty="0">
                <a:latin typeface="Arial"/>
                <a:cs typeface="Arial"/>
              </a:rPr>
              <a:t>de</a:t>
            </a:r>
            <a:r>
              <a:rPr sz="1200" spc="-10" dirty="0">
                <a:latin typeface="Arial"/>
                <a:cs typeface="Arial"/>
              </a:rPr>
              <a:t> </a:t>
            </a:r>
            <a:r>
              <a:rPr sz="1200" spc="-5" dirty="0">
                <a:latin typeface="Arial"/>
                <a:cs typeface="Arial"/>
              </a:rPr>
              <a:t>choses</a:t>
            </a:r>
            <a:endParaRPr sz="1200">
              <a:latin typeface="Arial"/>
              <a:cs typeface="Arial"/>
            </a:endParaRPr>
          </a:p>
        </p:txBody>
      </p:sp>
      <p:pic>
        <p:nvPicPr>
          <p:cNvPr id="10" name="object 10"/>
          <p:cNvPicPr/>
          <p:nvPr/>
        </p:nvPicPr>
        <p:blipFill>
          <a:blip r:embed="rId5" cstate="print"/>
          <a:stretch>
            <a:fillRect/>
          </a:stretch>
        </p:blipFill>
        <p:spPr>
          <a:xfrm>
            <a:off x="4331208" y="1792223"/>
            <a:ext cx="833627" cy="938784"/>
          </a:xfrm>
          <a:prstGeom prst="rect">
            <a:avLst/>
          </a:prstGeom>
        </p:spPr>
      </p:pic>
      <p:pic>
        <p:nvPicPr>
          <p:cNvPr id="11" name="object 11"/>
          <p:cNvPicPr/>
          <p:nvPr/>
        </p:nvPicPr>
        <p:blipFill>
          <a:blip r:embed="rId6" cstate="print"/>
          <a:stretch>
            <a:fillRect/>
          </a:stretch>
        </p:blipFill>
        <p:spPr>
          <a:xfrm>
            <a:off x="5402579" y="1793748"/>
            <a:ext cx="492251" cy="944879"/>
          </a:xfrm>
          <a:prstGeom prst="rect">
            <a:avLst/>
          </a:prstGeom>
        </p:spPr>
      </p:pic>
      <p:pic>
        <p:nvPicPr>
          <p:cNvPr id="12" name="object 12"/>
          <p:cNvPicPr/>
          <p:nvPr/>
        </p:nvPicPr>
        <p:blipFill>
          <a:blip r:embed="rId7" cstate="print"/>
          <a:stretch>
            <a:fillRect/>
          </a:stretch>
        </p:blipFill>
        <p:spPr>
          <a:xfrm>
            <a:off x="6242642" y="1531619"/>
            <a:ext cx="1883325" cy="1833372"/>
          </a:xfrm>
          <a:prstGeom prst="rect">
            <a:avLst/>
          </a:prstGeom>
        </p:spPr>
      </p:pic>
      <p:grpSp>
        <p:nvGrpSpPr>
          <p:cNvPr id="13" name="object 13"/>
          <p:cNvGrpSpPr/>
          <p:nvPr/>
        </p:nvGrpSpPr>
        <p:grpSpPr>
          <a:xfrm>
            <a:off x="405261" y="1441171"/>
            <a:ext cx="2405380" cy="930910"/>
            <a:chOff x="405261" y="1441171"/>
            <a:chExt cx="2405380" cy="930910"/>
          </a:xfrm>
        </p:grpSpPr>
        <p:pic>
          <p:nvPicPr>
            <p:cNvPr id="14" name="object 14"/>
            <p:cNvPicPr/>
            <p:nvPr/>
          </p:nvPicPr>
          <p:blipFill>
            <a:blip r:embed="rId8" cstate="print"/>
            <a:stretch>
              <a:fillRect/>
            </a:stretch>
          </p:blipFill>
          <p:spPr>
            <a:xfrm>
              <a:off x="405261" y="1441171"/>
              <a:ext cx="2396384" cy="753097"/>
            </a:xfrm>
            <a:prstGeom prst="rect">
              <a:avLst/>
            </a:prstGeom>
          </p:spPr>
        </p:pic>
        <p:sp>
          <p:nvSpPr>
            <p:cNvPr id="15" name="object 15"/>
            <p:cNvSpPr/>
            <p:nvPr/>
          </p:nvSpPr>
          <p:spPr>
            <a:xfrm>
              <a:off x="416051" y="2281682"/>
              <a:ext cx="2387600" cy="82550"/>
            </a:xfrm>
            <a:custGeom>
              <a:avLst/>
              <a:gdLst/>
              <a:ahLst/>
              <a:cxnLst/>
              <a:rect l="l" t="t" r="r" b="b"/>
              <a:pathLst>
                <a:path w="2387600" h="82550">
                  <a:moveTo>
                    <a:pt x="76085" y="6350"/>
                  </a:moveTo>
                  <a:lnTo>
                    <a:pt x="0" y="44576"/>
                  </a:lnTo>
                  <a:lnTo>
                    <a:pt x="76301" y="82550"/>
                  </a:lnTo>
                  <a:lnTo>
                    <a:pt x="76211" y="50800"/>
                  </a:lnTo>
                  <a:lnTo>
                    <a:pt x="63525" y="50800"/>
                  </a:lnTo>
                  <a:lnTo>
                    <a:pt x="63487" y="38100"/>
                  </a:lnTo>
                  <a:lnTo>
                    <a:pt x="76175" y="38063"/>
                  </a:lnTo>
                  <a:lnTo>
                    <a:pt x="76085" y="6350"/>
                  </a:lnTo>
                  <a:close/>
                </a:path>
                <a:path w="2387600" h="82550">
                  <a:moveTo>
                    <a:pt x="2375049" y="31622"/>
                  </a:moveTo>
                  <a:lnTo>
                    <a:pt x="2324100" y="31622"/>
                  </a:lnTo>
                  <a:lnTo>
                    <a:pt x="2324100" y="44322"/>
                  </a:lnTo>
                  <a:lnTo>
                    <a:pt x="2311420" y="44359"/>
                  </a:lnTo>
                  <a:lnTo>
                    <a:pt x="2311527" y="76200"/>
                  </a:lnTo>
                  <a:lnTo>
                    <a:pt x="2387600" y="37845"/>
                  </a:lnTo>
                  <a:lnTo>
                    <a:pt x="2375049" y="31622"/>
                  </a:lnTo>
                  <a:close/>
                </a:path>
                <a:path w="2387600" h="82550">
                  <a:moveTo>
                    <a:pt x="76175" y="38063"/>
                  </a:moveTo>
                  <a:lnTo>
                    <a:pt x="63487" y="38100"/>
                  </a:lnTo>
                  <a:lnTo>
                    <a:pt x="63525" y="50800"/>
                  </a:lnTo>
                  <a:lnTo>
                    <a:pt x="76211" y="50763"/>
                  </a:lnTo>
                  <a:lnTo>
                    <a:pt x="76175" y="38063"/>
                  </a:lnTo>
                  <a:close/>
                </a:path>
                <a:path w="2387600" h="82550">
                  <a:moveTo>
                    <a:pt x="76211" y="50763"/>
                  </a:moveTo>
                  <a:lnTo>
                    <a:pt x="63525" y="50800"/>
                  </a:lnTo>
                  <a:lnTo>
                    <a:pt x="76211" y="50800"/>
                  </a:lnTo>
                  <a:close/>
                </a:path>
                <a:path w="2387600" h="82550">
                  <a:moveTo>
                    <a:pt x="2311378" y="31659"/>
                  </a:moveTo>
                  <a:lnTo>
                    <a:pt x="76175" y="38063"/>
                  </a:lnTo>
                  <a:lnTo>
                    <a:pt x="76211" y="50763"/>
                  </a:lnTo>
                  <a:lnTo>
                    <a:pt x="2311420" y="44359"/>
                  </a:lnTo>
                  <a:lnTo>
                    <a:pt x="2311378" y="31659"/>
                  </a:lnTo>
                  <a:close/>
                </a:path>
                <a:path w="2387600" h="82550">
                  <a:moveTo>
                    <a:pt x="2324100" y="31622"/>
                  </a:moveTo>
                  <a:lnTo>
                    <a:pt x="2311378" y="31659"/>
                  </a:lnTo>
                  <a:lnTo>
                    <a:pt x="2311420" y="44359"/>
                  </a:lnTo>
                  <a:lnTo>
                    <a:pt x="2324100" y="44322"/>
                  </a:lnTo>
                  <a:lnTo>
                    <a:pt x="2324100" y="31622"/>
                  </a:lnTo>
                  <a:close/>
                </a:path>
                <a:path w="2387600" h="82550">
                  <a:moveTo>
                    <a:pt x="2311273" y="0"/>
                  </a:moveTo>
                  <a:lnTo>
                    <a:pt x="2311378" y="31659"/>
                  </a:lnTo>
                  <a:lnTo>
                    <a:pt x="2375049" y="31622"/>
                  </a:lnTo>
                  <a:lnTo>
                    <a:pt x="2311273" y="0"/>
                  </a:lnTo>
                  <a:close/>
                </a:path>
              </a:pathLst>
            </a:custGeom>
            <a:solidFill>
              <a:srgbClr val="00AF50"/>
            </a:solidFill>
          </p:spPr>
          <p:txBody>
            <a:bodyPr wrap="square" lIns="0" tIns="0" rIns="0" bIns="0" rtlCol="0"/>
            <a:lstStyle/>
            <a:p>
              <a:endParaRPr/>
            </a:p>
          </p:txBody>
        </p:sp>
        <p:sp>
          <p:nvSpPr>
            <p:cNvPr id="16" name="object 16"/>
            <p:cNvSpPr/>
            <p:nvPr/>
          </p:nvSpPr>
          <p:spPr>
            <a:xfrm>
              <a:off x="413003" y="1641348"/>
              <a:ext cx="2391410" cy="724535"/>
            </a:xfrm>
            <a:custGeom>
              <a:avLst/>
              <a:gdLst/>
              <a:ahLst/>
              <a:cxnLst/>
              <a:rect l="l" t="t" r="r" b="b"/>
              <a:pathLst>
                <a:path w="2391410" h="724535">
                  <a:moveTo>
                    <a:pt x="0" y="0"/>
                  </a:moveTo>
                  <a:lnTo>
                    <a:pt x="3314" y="724153"/>
                  </a:lnTo>
                </a:path>
                <a:path w="2391410" h="724535">
                  <a:moveTo>
                    <a:pt x="2391156" y="126491"/>
                  </a:moveTo>
                  <a:lnTo>
                    <a:pt x="2391156" y="723773"/>
                  </a:lnTo>
                </a:path>
              </a:pathLst>
            </a:custGeom>
            <a:ln w="12192">
              <a:solidFill>
                <a:srgbClr val="FF0000"/>
              </a:solidFill>
            </a:ln>
          </p:spPr>
          <p:txBody>
            <a:bodyPr wrap="square" lIns="0" tIns="0" rIns="0" bIns="0" rtlCol="0"/>
            <a:lstStyle/>
            <a:p>
              <a:endParaRPr/>
            </a:p>
          </p:txBody>
        </p:sp>
      </p:grpSp>
      <p:sp>
        <p:nvSpPr>
          <p:cNvPr id="17" name="object 17"/>
          <p:cNvSpPr txBox="1"/>
          <p:nvPr/>
        </p:nvSpPr>
        <p:spPr>
          <a:xfrm>
            <a:off x="955954" y="2163317"/>
            <a:ext cx="135318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0000"/>
                </a:solidFill>
                <a:latin typeface="Calibri"/>
                <a:cs typeface="Calibri"/>
              </a:rPr>
              <a:t>19,00</a:t>
            </a:r>
            <a:r>
              <a:rPr sz="900" spc="-50" dirty="0">
                <a:solidFill>
                  <a:srgbClr val="FF0000"/>
                </a:solidFill>
                <a:latin typeface="Calibri"/>
                <a:cs typeface="Calibri"/>
              </a:rPr>
              <a:t> </a:t>
            </a:r>
            <a:r>
              <a:rPr sz="900" spc="-5" dirty="0">
                <a:solidFill>
                  <a:srgbClr val="FF0000"/>
                </a:solidFill>
                <a:latin typeface="Calibri"/>
                <a:cs typeface="Calibri"/>
              </a:rPr>
              <a:t>mètres</a:t>
            </a:r>
            <a:r>
              <a:rPr sz="900" spc="10" dirty="0">
                <a:solidFill>
                  <a:srgbClr val="FF0000"/>
                </a:solidFill>
                <a:latin typeface="Calibri"/>
                <a:cs typeface="Calibri"/>
              </a:rPr>
              <a:t> </a:t>
            </a:r>
            <a:r>
              <a:rPr sz="900" dirty="0">
                <a:solidFill>
                  <a:srgbClr val="FF0000"/>
                </a:solidFill>
                <a:latin typeface="Calibri"/>
                <a:cs typeface="Calibri"/>
              </a:rPr>
              <a:t>–</a:t>
            </a:r>
            <a:r>
              <a:rPr sz="900" spc="-20" dirty="0">
                <a:solidFill>
                  <a:srgbClr val="FF0000"/>
                </a:solidFill>
                <a:latin typeface="Calibri"/>
                <a:cs typeface="Calibri"/>
              </a:rPr>
              <a:t> </a:t>
            </a:r>
            <a:r>
              <a:rPr sz="900" spc="-5" dirty="0">
                <a:solidFill>
                  <a:srgbClr val="FF0000"/>
                </a:solidFill>
                <a:latin typeface="Calibri"/>
                <a:cs typeface="Calibri"/>
              </a:rPr>
              <a:t>22,00</a:t>
            </a:r>
            <a:r>
              <a:rPr sz="900" spc="-45" dirty="0">
                <a:solidFill>
                  <a:srgbClr val="FF0000"/>
                </a:solidFill>
                <a:latin typeface="Calibri"/>
                <a:cs typeface="Calibri"/>
              </a:rPr>
              <a:t> </a:t>
            </a:r>
            <a:r>
              <a:rPr sz="900" spc="-5" dirty="0">
                <a:solidFill>
                  <a:srgbClr val="FF0000"/>
                </a:solidFill>
                <a:latin typeface="Calibri"/>
                <a:cs typeface="Calibri"/>
              </a:rPr>
              <a:t>mètres</a:t>
            </a:r>
            <a:endParaRPr sz="900">
              <a:latin typeface="Calibri"/>
              <a:cs typeface="Calibri"/>
            </a:endParaRPr>
          </a:p>
        </p:txBody>
      </p:sp>
      <p:grpSp>
        <p:nvGrpSpPr>
          <p:cNvPr id="18" name="object 18"/>
          <p:cNvGrpSpPr/>
          <p:nvPr/>
        </p:nvGrpSpPr>
        <p:grpSpPr>
          <a:xfrm>
            <a:off x="425195" y="2541635"/>
            <a:ext cx="3406775" cy="993140"/>
            <a:chOff x="425195" y="2541635"/>
            <a:chExt cx="3406775" cy="993140"/>
          </a:xfrm>
        </p:grpSpPr>
        <p:sp>
          <p:nvSpPr>
            <p:cNvPr id="19" name="object 19"/>
            <p:cNvSpPr/>
            <p:nvPr/>
          </p:nvSpPr>
          <p:spPr>
            <a:xfrm>
              <a:off x="452628" y="3301237"/>
              <a:ext cx="3371215" cy="222250"/>
            </a:xfrm>
            <a:custGeom>
              <a:avLst/>
              <a:gdLst/>
              <a:ahLst/>
              <a:cxnLst/>
              <a:rect l="l" t="t" r="r" b="b"/>
              <a:pathLst>
                <a:path w="3371215" h="222250">
                  <a:moveTo>
                    <a:pt x="3370707" y="41656"/>
                  </a:moveTo>
                  <a:lnTo>
                    <a:pt x="3294634" y="3302"/>
                  </a:lnTo>
                  <a:lnTo>
                    <a:pt x="3294519" y="35026"/>
                  </a:lnTo>
                  <a:lnTo>
                    <a:pt x="2206764" y="31788"/>
                  </a:lnTo>
                  <a:lnTo>
                    <a:pt x="2206879" y="0"/>
                  </a:lnTo>
                  <a:lnTo>
                    <a:pt x="2130552" y="37846"/>
                  </a:lnTo>
                  <a:lnTo>
                    <a:pt x="2206625" y="76200"/>
                  </a:lnTo>
                  <a:lnTo>
                    <a:pt x="2206726" y="44488"/>
                  </a:lnTo>
                  <a:lnTo>
                    <a:pt x="3294481" y="47726"/>
                  </a:lnTo>
                  <a:lnTo>
                    <a:pt x="3294380" y="79502"/>
                  </a:lnTo>
                  <a:lnTo>
                    <a:pt x="3358400" y="47752"/>
                  </a:lnTo>
                  <a:lnTo>
                    <a:pt x="3370707" y="41656"/>
                  </a:lnTo>
                  <a:close/>
                </a:path>
                <a:path w="3371215" h="222250">
                  <a:moveTo>
                    <a:pt x="3371215" y="184150"/>
                  </a:moveTo>
                  <a:lnTo>
                    <a:pt x="3358515" y="177800"/>
                  </a:lnTo>
                  <a:lnTo>
                    <a:pt x="3295015" y="146050"/>
                  </a:lnTo>
                  <a:lnTo>
                    <a:pt x="3295015" y="177800"/>
                  </a:lnTo>
                  <a:lnTo>
                    <a:pt x="76200" y="177800"/>
                  </a:lnTo>
                  <a:lnTo>
                    <a:pt x="76200" y="146050"/>
                  </a:lnTo>
                  <a:lnTo>
                    <a:pt x="0" y="184150"/>
                  </a:lnTo>
                  <a:lnTo>
                    <a:pt x="76200" y="222250"/>
                  </a:lnTo>
                  <a:lnTo>
                    <a:pt x="76200" y="190500"/>
                  </a:lnTo>
                  <a:lnTo>
                    <a:pt x="3295015" y="190500"/>
                  </a:lnTo>
                  <a:lnTo>
                    <a:pt x="3295015" y="222250"/>
                  </a:lnTo>
                  <a:lnTo>
                    <a:pt x="3358515" y="190500"/>
                  </a:lnTo>
                  <a:lnTo>
                    <a:pt x="3371215" y="184150"/>
                  </a:lnTo>
                  <a:close/>
                </a:path>
              </a:pathLst>
            </a:custGeom>
            <a:solidFill>
              <a:srgbClr val="00AF50"/>
            </a:solidFill>
          </p:spPr>
          <p:txBody>
            <a:bodyPr wrap="square" lIns="0" tIns="0" rIns="0" bIns="0" rtlCol="0"/>
            <a:lstStyle/>
            <a:p>
              <a:endParaRPr/>
            </a:p>
          </p:txBody>
        </p:sp>
        <p:pic>
          <p:nvPicPr>
            <p:cNvPr id="20" name="object 20"/>
            <p:cNvPicPr/>
            <p:nvPr/>
          </p:nvPicPr>
          <p:blipFill>
            <a:blip r:embed="rId9" cstate="print"/>
            <a:stretch>
              <a:fillRect/>
            </a:stretch>
          </p:blipFill>
          <p:spPr>
            <a:xfrm>
              <a:off x="438237" y="2541635"/>
              <a:ext cx="3393229" cy="658497"/>
            </a:xfrm>
            <a:prstGeom prst="rect">
              <a:avLst/>
            </a:prstGeom>
          </p:spPr>
        </p:pic>
        <p:sp>
          <p:nvSpPr>
            <p:cNvPr id="21" name="object 21"/>
            <p:cNvSpPr/>
            <p:nvPr/>
          </p:nvSpPr>
          <p:spPr>
            <a:xfrm>
              <a:off x="431291" y="2738628"/>
              <a:ext cx="3388360" cy="791845"/>
            </a:xfrm>
            <a:custGeom>
              <a:avLst/>
              <a:gdLst/>
              <a:ahLst/>
              <a:cxnLst/>
              <a:rect l="l" t="t" r="r" b="b"/>
              <a:pathLst>
                <a:path w="3388360" h="791845">
                  <a:moveTo>
                    <a:pt x="2147316" y="266700"/>
                  </a:moveTo>
                  <a:lnTo>
                    <a:pt x="2147316" y="643889"/>
                  </a:lnTo>
                </a:path>
                <a:path w="3388360" h="791845">
                  <a:moveTo>
                    <a:pt x="0" y="0"/>
                  </a:moveTo>
                  <a:lnTo>
                    <a:pt x="15875" y="789939"/>
                  </a:lnTo>
                </a:path>
                <a:path w="3388360" h="791845">
                  <a:moveTo>
                    <a:pt x="3387852" y="86868"/>
                  </a:moveTo>
                  <a:lnTo>
                    <a:pt x="3387852" y="791718"/>
                  </a:lnTo>
                </a:path>
              </a:pathLst>
            </a:custGeom>
            <a:ln w="12192">
              <a:solidFill>
                <a:srgbClr val="FF0000"/>
              </a:solidFill>
            </a:ln>
          </p:spPr>
          <p:txBody>
            <a:bodyPr wrap="square" lIns="0" tIns="0" rIns="0" bIns="0" rtlCol="0"/>
            <a:lstStyle/>
            <a:p>
              <a:endParaRPr/>
            </a:p>
          </p:txBody>
        </p:sp>
      </p:grpSp>
      <p:sp>
        <p:nvSpPr>
          <p:cNvPr id="22" name="object 22"/>
          <p:cNvSpPr txBox="1"/>
          <p:nvPr/>
        </p:nvSpPr>
        <p:spPr>
          <a:xfrm>
            <a:off x="883716" y="3166364"/>
            <a:ext cx="2639060" cy="290195"/>
          </a:xfrm>
          <a:prstGeom prst="rect">
            <a:avLst/>
          </a:prstGeom>
        </p:spPr>
        <p:txBody>
          <a:bodyPr vert="horz" wrap="square" lIns="0" tIns="12700" rIns="0" bIns="0" rtlCol="0">
            <a:spAutoFit/>
          </a:bodyPr>
          <a:lstStyle/>
          <a:p>
            <a:pPr marL="2016760">
              <a:lnSpc>
                <a:spcPts val="1040"/>
              </a:lnSpc>
              <a:spcBef>
                <a:spcPts val="100"/>
              </a:spcBef>
            </a:pPr>
            <a:r>
              <a:rPr sz="900" dirty="0">
                <a:solidFill>
                  <a:srgbClr val="FF0000"/>
                </a:solidFill>
                <a:latin typeface="Calibri"/>
                <a:cs typeface="Calibri"/>
              </a:rPr>
              <a:t>12,00</a:t>
            </a:r>
            <a:r>
              <a:rPr sz="900" spc="-35" dirty="0">
                <a:solidFill>
                  <a:srgbClr val="FF0000"/>
                </a:solidFill>
                <a:latin typeface="Calibri"/>
                <a:cs typeface="Calibri"/>
              </a:rPr>
              <a:t> </a:t>
            </a:r>
            <a:r>
              <a:rPr sz="900" dirty="0">
                <a:solidFill>
                  <a:srgbClr val="FF0000"/>
                </a:solidFill>
                <a:latin typeface="Calibri"/>
                <a:cs typeface="Calibri"/>
              </a:rPr>
              <a:t>m</a:t>
            </a:r>
            <a:r>
              <a:rPr sz="900" spc="-5" dirty="0">
                <a:solidFill>
                  <a:srgbClr val="FF0000"/>
                </a:solidFill>
                <a:latin typeface="Calibri"/>
                <a:cs typeface="Calibri"/>
              </a:rPr>
              <a:t>è</a:t>
            </a:r>
            <a:r>
              <a:rPr sz="900" dirty="0">
                <a:solidFill>
                  <a:srgbClr val="FF0000"/>
                </a:solidFill>
                <a:latin typeface="Calibri"/>
                <a:cs typeface="Calibri"/>
              </a:rPr>
              <a:t>t</a:t>
            </a:r>
            <a:r>
              <a:rPr sz="900" spc="-5" dirty="0">
                <a:solidFill>
                  <a:srgbClr val="FF0000"/>
                </a:solidFill>
                <a:latin typeface="Calibri"/>
                <a:cs typeface="Calibri"/>
              </a:rPr>
              <a:t>re</a:t>
            </a:r>
            <a:r>
              <a:rPr sz="900" dirty="0">
                <a:solidFill>
                  <a:srgbClr val="FF0000"/>
                </a:solidFill>
                <a:latin typeface="Calibri"/>
                <a:cs typeface="Calibri"/>
              </a:rPr>
              <a:t>s</a:t>
            </a:r>
            <a:endParaRPr sz="900">
              <a:latin typeface="Calibri"/>
              <a:cs typeface="Calibri"/>
            </a:endParaRPr>
          </a:p>
          <a:p>
            <a:pPr marL="12700">
              <a:lnSpc>
                <a:spcPts val="1040"/>
              </a:lnSpc>
            </a:pPr>
            <a:r>
              <a:rPr sz="900" dirty="0">
                <a:solidFill>
                  <a:srgbClr val="FF0000"/>
                </a:solidFill>
                <a:latin typeface="Calibri"/>
                <a:cs typeface="Calibri"/>
              </a:rPr>
              <a:t>22,00</a:t>
            </a:r>
            <a:r>
              <a:rPr sz="900" spc="-50" dirty="0">
                <a:solidFill>
                  <a:srgbClr val="FF0000"/>
                </a:solidFill>
                <a:latin typeface="Calibri"/>
                <a:cs typeface="Calibri"/>
              </a:rPr>
              <a:t> </a:t>
            </a:r>
            <a:r>
              <a:rPr sz="900" spc="-5" dirty="0">
                <a:solidFill>
                  <a:srgbClr val="FF0000"/>
                </a:solidFill>
                <a:latin typeface="Calibri"/>
                <a:cs typeface="Calibri"/>
              </a:rPr>
              <a:t>mètres</a:t>
            </a:r>
            <a:r>
              <a:rPr sz="900" spc="5" dirty="0">
                <a:solidFill>
                  <a:srgbClr val="FF0000"/>
                </a:solidFill>
                <a:latin typeface="Calibri"/>
                <a:cs typeface="Calibri"/>
              </a:rPr>
              <a:t> </a:t>
            </a:r>
            <a:r>
              <a:rPr sz="900" dirty="0">
                <a:solidFill>
                  <a:srgbClr val="FF0000"/>
                </a:solidFill>
                <a:latin typeface="Calibri"/>
                <a:cs typeface="Calibri"/>
              </a:rPr>
              <a:t>–</a:t>
            </a:r>
            <a:r>
              <a:rPr sz="900" spc="-15" dirty="0">
                <a:solidFill>
                  <a:srgbClr val="FF0000"/>
                </a:solidFill>
                <a:latin typeface="Calibri"/>
                <a:cs typeface="Calibri"/>
              </a:rPr>
              <a:t> </a:t>
            </a:r>
            <a:r>
              <a:rPr sz="900" dirty="0">
                <a:solidFill>
                  <a:srgbClr val="FF0000"/>
                </a:solidFill>
                <a:latin typeface="Calibri"/>
                <a:cs typeface="Calibri"/>
              </a:rPr>
              <a:t>25,00</a:t>
            </a:r>
            <a:r>
              <a:rPr sz="900" spc="-50" dirty="0">
                <a:solidFill>
                  <a:srgbClr val="FF0000"/>
                </a:solidFill>
                <a:latin typeface="Calibri"/>
                <a:cs typeface="Calibri"/>
              </a:rPr>
              <a:t> </a:t>
            </a:r>
            <a:r>
              <a:rPr sz="900" spc="-5" dirty="0">
                <a:solidFill>
                  <a:srgbClr val="FF0000"/>
                </a:solidFill>
                <a:latin typeface="Calibri"/>
                <a:cs typeface="Calibri"/>
              </a:rPr>
              <a:t>mètres</a:t>
            </a:r>
            <a:endParaRPr sz="900">
              <a:latin typeface="Calibri"/>
              <a:cs typeface="Calibri"/>
            </a:endParaRPr>
          </a:p>
        </p:txBody>
      </p:sp>
      <p:grpSp>
        <p:nvGrpSpPr>
          <p:cNvPr id="23" name="object 23"/>
          <p:cNvGrpSpPr/>
          <p:nvPr/>
        </p:nvGrpSpPr>
        <p:grpSpPr>
          <a:xfrm>
            <a:off x="425195" y="5458967"/>
            <a:ext cx="2810510" cy="963294"/>
            <a:chOff x="425195" y="5458967"/>
            <a:chExt cx="2810510" cy="963294"/>
          </a:xfrm>
        </p:grpSpPr>
        <p:pic>
          <p:nvPicPr>
            <p:cNvPr id="24" name="object 24"/>
            <p:cNvPicPr/>
            <p:nvPr/>
          </p:nvPicPr>
          <p:blipFill>
            <a:blip r:embed="rId10" cstate="print"/>
            <a:stretch>
              <a:fillRect/>
            </a:stretch>
          </p:blipFill>
          <p:spPr>
            <a:xfrm>
              <a:off x="425195" y="5458967"/>
              <a:ext cx="2095500" cy="963168"/>
            </a:xfrm>
            <a:prstGeom prst="rect">
              <a:avLst/>
            </a:prstGeom>
          </p:spPr>
        </p:pic>
        <p:pic>
          <p:nvPicPr>
            <p:cNvPr id="25" name="object 25"/>
            <p:cNvPicPr/>
            <p:nvPr/>
          </p:nvPicPr>
          <p:blipFill>
            <a:blip r:embed="rId11" cstate="print"/>
            <a:stretch>
              <a:fillRect/>
            </a:stretch>
          </p:blipFill>
          <p:spPr>
            <a:xfrm>
              <a:off x="2557272" y="5551931"/>
              <a:ext cx="678180" cy="777240"/>
            </a:xfrm>
            <a:prstGeom prst="rect">
              <a:avLst/>
            </a:prstGeom>
          </p:spPr>
        </p:pic>
      </p:gr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44</a:t>
            </a:fld>
            <a:endParaRPr dirty="0"/>
          </a:p>
        </p:txBody>
      </p:sp>
      <p:pic>
        <p:nvPicPr>
          <p:cNvPr id="29" name="Imag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1085" y="3466856"/>
            <a:ext cx="2506437" cy="270636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437" y="176910"/>
            <a:ext cx="4380865" cy="391160"/>
          </a:xfrm>
          <a:prstGeom prst="rect">
            <a:avLst/>
          </a:prstGeom>
        </p:spPr>
        <p:txBody>
          <a:bodyPr vert="horz" wrap="square" lIns="0" tIns="12700" rIns="0" bIns="0" rtlCol="0">
            <a:spAutoFit/>
          </a:bodyPr>
          <a:lstStyle/>
          <a:p>
            <a:pPr marL="12700">
              <a:lnSpc>
                <a:spcPct val="100000"/>
              </a:lnSpc>
              <a:spcBef>
                <a:spcPts val="100"/>
              </a:spcBef>
            </a:pPr>
            <a:r>
              <a:rPr sz="2400" dirty="0"/>
              <a:t>Autorisation</a:t>
            </a:r>
            <a:r>
              <a:rPr sz="2400" spc="-40" dirty="0"/>
              <a:t> </a:t>
            </a:r>
            <a:r>
              <a:rPr sz="2400" spc="-5" dirty="0"/>
              <a:t>de</a:t>
            </a:r>
            <a:r>
              <a:rPr sz="2400" spc="-40" dirty="0"/>
              <a:t> </a:t>
            </a:r>
            <a:r>
              <a:rPr sz="2400" dirty="0"/>
              <a:t>circuler</a:t>
            </a:r>
            <a:r>
              <a:rPr sz="2400" spc="-40" dirty="0"/>
              <a:t> </a:t>
            </a:r>
            <a:r>
              <a:rPr sz="2400" dirty="0"/>
              <a:t>catégorie</a:t>
            </a:r>
            <a:r>
              <a:rPr sz="2400" spc="-35" dirty="0"/>
              <a:t> </a:t>
            </a:r>
            <a:r>
              <a:rPr sz="2400" dirty="0"/>
              <a:t>3</a:t>
            </a:r>
            <a:endParaRPr sz="2400"/>
          </a:p>
        </p:txBody>
      </p:sp>
      <p:sp>
        <p:nvSpPr>
          <p:cNvPr id="3" name="object 3"/>
          <p:cNvSpPr txBox="1"/>
          <p:nvPr/>
        </p:nvSpPr>
        <p:spPr>
          <a:xfrm>
            <a:off x="324408" y="894715"/>
            <a:ext cx="619252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Grue </a:t>
            </a:r>
            <a:r>
              <a:rPr sz="1200" spc="-5" dirty="0">
                <a:latin typeface="Arial"/>
                <a:cs typeface="Arial"/>
              </a:rPr>
              <a:t>automotrice </a:t>
            </a:r>
            <a:r>
              <a:rPr sz="1200" dirty="0">
                <a:latin typeface="Arial"/>
                <a:cs typeface="Arial"/>
              </a:rPr>
              <a:t>et </a:t>
            </a:r>
            <a:r>
              <a:rPr sz="1200" spc="-5" dirty="0">
                <a:latin typeface="Arial"/>
                <a:cs typeface="Arial"/>
              </a:rPr>
              <a:t>grue automotrice avec remorque destinée au </a:t>
            </a:r>
            <a:r>
              <a:rPr sz="1200" dirty="0">
                <a:latin typeface="Arial"/>
                <a:cs typeface="Arial"/>
              </a:rPr>
              <a:t>transport </a:t>
            </a:r>
            <a:r>
              <a:rPr sz="1200" spc="-5" dirty="0">
                <a:latin typeface="Arial"/>
                <a:cs typeface="Arial"/>
              </a:rPr>
              <a:t>des contrepoids </a:t>
            </a:r>
            <a:r>
              <a:rPr sz="1200" spc="-320" dirty="0">
                <a:latin typeface="Arial"/>
                <a:cs typeface="Arial"/>
              </a:rPr>
              <a:t> </a:t>
            </a:r>
            <a:r>
              <a:rPr sz="1200" spc="-5" dirty="0">
                <a:latin typeface="Arial"/>
                <a:cs typeface="Arial"/>
              </a:rPr>
              <a:t>nécessaires</a:t>
            </a:r>
            <a:r>
              <a:rPr sz="1200" spc="-40" dirty="0">
                <a:latin typeface="Arial"/>
                <a:cs typeface="Arial"/>
              </a:rPr>
              <a:t> </a:t>
            </a:r>
            <a:r>
              <a:rPr sz="1200" dirty="0">
                <a:latin typeface="Arial"/>
                <a:cs typeface="Arial"/>
              </a:rPr>
              <a:t>à </a:t>
            </a:r>
            <a:r>
              <a:rPr sz="1200" spc="-5" dirty="0">
                <a:latin typeface="Arial"/>
                <a:cs typeface="Arial"/>
              </a:rPr>
              <a:t>l’utilisation</a:t>
            </a:r>
            <a:r>
              <a:rPr sz="1200" spc="-40" dirty="0">
                <a:latin typeface="Arial"/>
                <a:cs typeface="Arial"/>
              </a:rPr>
              <a:t> </a:t>
            </a:r>
            <a:r>
              <a:rPr sz="1200" dirty="0">
                <a:latin typeface="Arial"/>
                <a:cs typeface="Arial"/>
              </a:rPr>
              <a:t>de</a:t>
            </a:r>
            <a:r>
              <a:rPr sz="1200" spc="-10" dirty="0">
                <a:latin typeface="Arial"/>
                <a:cs typeface="Arial"/>
              </a:rPr>
              <a:t> </a:t>
            </a:r>
            <a:r>
              <a:rPr sz="1200" spc="-5" dirty="0">
                <a:latin typeface="Arial"/>
                <a:cs typeface="Arial"/>
              </a:rPr>
              <a:t>la</a:t>
            </a:r>
            <a:r>
              <a:rPr sz="1200" spc="-10" dirty="0">
                <a:latin typeface="Arial"/>
                <a:cs typeface="Arial"/>
              </a:rPr>
              <a:t> </a:t>
            </a:r>
            <a:r>
              <a:rPr sz="1200" spc="-5" dirty="0">
                <a:latin typeface="Arial"/>
                <a:cs typeface="Arial"/>
              </a:rPr>
              <a:t>grue</a:t>
            </a:r>
            <a:endParaRPr sz="1200">
              <a:latin typeface="Arial"/>
              <a:cs typeface="Arial"/>
            </a:endParaRPr>
          </a:p>
        </p:txBody>
      </p:sp>
      <p:sp>
        <p:nvSpPr>
          <p:cNvPr id="4" name="object 4"/>
          <p:cNvSpPr txBox="1"/>
          <p:nvPr/>
        </p:nvSpPr>
        <p:spPr>
          <a:xfrm>
            <a:off x="402437" y="5119242"/>
            <a:ext cx="34956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Véhicule</a:t>
            </a:r>
            <a:r>
              <a:rPr sz="1200" spc="-40" dirty="0">
                <a:latin typeface="Arial"/>
                <a:cs typeface="Arial"/>
              </a:rPr>
              <a:t> </a:t>
            </a:r>
            <a:r>
              <a:rPr sz="1200" spc="-5" dirty="0">
                <a:latin typeface="Arial"/>
                <a:cs typeface="Arial"/>
              </a:rPr>
              <a:t>routier non</a:t>
            </a:r>
            <a:r>
              <a:rPr sz="1200" spc="-10" dirty="0">
                <a:latin typeface="Arial"/>
                <a:cs typeface="Arial"/>
              </a:rPr>
              <a:t> </a:t>
            </a:r>
            <a:r>
              <a:rPr sz="1200" spc="-5" dirty="0">
                <a:latin typeface="Arial"/>
                <a:cs typeface="Arial"/>
              </a:rPr>
              <a:t>destiné </a:t>
            </a:r>
            <a:r>
              <a:rPr sz="1200" dirty="0">
                <a:latin typeface="Arial"/>
                <a:cs typeface="Arial"/>
              </a:rPr>
              <a:t>au</a:t>
            </a:r>
            <a:r>
              <a:rPr sz="1200" spc="-35" dirty="0">
                <a:latin typeface="Arial"/>
                <a:cs typeface="Arial"/>
              </a:rPr>
              <a:t> </a:t>
            </a:r>
            <a:r>
              <a:rPr sz="1200" dirty="0">
                <a:latin typeface="Arial"/>
                <a:cs typeface="Arial"/>
              </a:rPr>
              <a:t>transport</a:t>
            </a:r>
            <a:r>
              <a:rPr sz="1200" spc="-15" dirty="0">
                <a:latin typeface="Arial"/>
                <a:cs typeface="Arial"/>
              </a:rPr>
              <a:t> </a:t>
            </a:r>
            <a:r>
              <a:rPr sz="1200" spc="-5" dirty="0">
                <a:latin typeface="Arial"/>
                <a:cs typeface="Arial"/>
              </a:rPr>
              <a:t>de</a:t>
            </a:r>
            <a:r>
              <a:rPr sz="1200" spc="-10" dirty="0">
                <a:latin typeface="Arial"/>
                <a:cs typeface="Arial"/>
              </a:rPr>
              <a:t> </a:t>
            </a:r>
            <a:r>
              <a:rPr sz="1200" spc="-5" dirty="0">
                <a:latin typeface="Arial"/>
                <a:cs typeface="Arial"/>
              </a:rPr>
              <a:t>choses</a:t>
            </a:r>
            <a:endParaRPr sz="1200">
              <a:latin typeface="Arial"/>
              <a:cs typeface="Arial"/>
            </a:endParaRPr>
          </a:p>
        </p:txBody>
      </p:sp>
      <p:grpSp>
        <p:nvGrpSpPr>
          <p:cNvPr id="5" name="object 5"/>
          <p:cNvGrpSpPr/>
          <p:nvPr/>
        </p:nvGrpSpPr>
        <p:grpSpPr>
          <a:xfrm>
            <a:off x="383925" y="1448791"/>
            <a:ext cx="2405380" cy="932180"/>
            <a:chOff x="383925" y="1448791"/>
            <a:chExt cx="2405380" cy="932180"/>
          </a:xfrm>
        </p:grpSpPr>
        <p:pic>
          <p:nvPicPr>
            <p:cNvPr id="6" name="object 6"/>
            <p:cNvPicPr/>
            <p:nvPr/>
          </p:nvPicPr>
          <p:blipFill>
            <a:blip r:embed="rId2" cstate="print"/>
            <a:stretch>
              <a:fillRect/>
            </a:stretch>
          </p:blipFill>
          <p:spPr>
            <a:xfrm>
              <a:off x="383925" y="1448791"/>
              <a:ext cx="2396384" cy="753097"/>
            </a:xfrm>
            <a:prstGeom prst="rect">
              <a:avLst/>
            </a:prstGeom>
          </p:spPr>
        </p:pic>
        <p:sp>
          <p:nvSpPr>
            <p:cNvPr id="7" name="object 7"/>
            <p:cNvSpPr/>
            <p:nvPr/>
          </p:nvSpPr>
          <p:spPr>
            <a:xfrm>
              <a:off x="394715" y="2290825"/>
              <a:ext cx="2387600" cy="82550"/>
            </a:xfrm>
            <a:custGeom>
              <a:avLst/>
              <a:gdLst/>
              <a:ahLst/>
              <a:cxnLst/>
              <a:rect l="l" t="t" r="r" b="b"/>
              <a:pathLst>
                <a:path w="2387600" h="82550">
                  <a:moveTo>
                    <a:pt x="76085" y="6350"/>
                  </a:moveTo>
                  <a:lnTo>
                    <a:pt x="0" y="44576"/>
                  </a:lnTo>
                  <a:lnTo>
                    <a:pt x="76301" y="82550"/>
                  </a:lnTo>
                  <a:lnTo>
                    <a:pt x="76211" y="50800"/>
                  </a:lnTo>
                  <a:lnTo>
                    <a:pt x="63525" y="50800"/>
                  </a:lnTo>
                  <a:lnTo>
                    <a:pt x="63487" y="38100"/>
                  </a:lnTo>
                  <a:lnTo>
                    <a:pt x="76175" y="38063"/>
                  </a:lnTo>
                  <a:lnTo>
                    <a:pt x="76085" y="6350"/>
                  </a:lnTo>
                  <a:close/>
                </a:path>
                <a:path w="2387600" h="82550">
                  <a:moveTo>
                    <a:pt x="2375049" y="31623"/>
                  </a:moveTo>
                  <a:lnTo>
                    <a:pt x="2324100" y="31623"/>
                  </a:lnTo>
                  <a:lnTo>
                    <a:pt x="2324100" y="44323"/>
                  </a:lnTo>
                  <a:lnTo>
                    <a:pt x="2311420" y="44359"/>
                  </a:lnTo>
                  <a:lnTo>
                    <a:pt x="2311527" y="76200"/>
                  </a:lnTo>
                  <a:lnTo>
                    <a:pt x="2387600" y="37846"/>
                  </a:lnTo>
                  <a:lnTo>
                    <a:pt x="2375049" y="31623"/>
                  </a:lnTo>
                  <a:close/>
                </a:path>
                <a:path w="2387600" h="82550">
                  <a:moveTo>
                    <a:pt x="76175" y="38063"/>
                  </a:moveTo>
                  <a:lnTo>
                    <a:pt x="63487" y="38100"/>
                  </a:lnTo>
                  <a:lnTo>
                    <a:pt x="63525" y="50800"/>
                  </a:lnTo>
                  <a:lnTo>
                    <a:pt x="76211" y="50763"/>
                  </a:lnTo>
                  <a:lnTo>
                    <a:pt x="76175" y="38063"/>
                  </a:lnTo>
                  <a:close/>
                </a:path>
                <a:path w="2387600" h="82550">
                  <a:moveTo>
                    <a:pt x="76211" y="50763"/>
                  </a:moveTo>
                  <a:lnTo>
                    <a:pt x="63525" y="50800"/>
                  </a:lnTo>
                  <a:lnTo>
                    <a:pt x="76211" y="50800"/>
                  </a:lnTo>
                  <a:close/>
                </a:path>
                <a:path w="2387600" h="82550">
                  <a:moveTo>
                    <a:pt x="2311378" y="31659"/>
                  </a:moveTo>
                  <a:lnTo>
                    <a:pt x="76175" y="38063"/>
                  </a:lnTo>
                  <a:lnTo>
                    <a:pt x="76211" y="50763"/>
                  </a:lnTo>
                  <a:lnTo>
                    <a:pt x="2311420" y="44359"/>
                  </a:lnTo>
                  <a:lnTo>
                    <a:pt x="2311378" y="31659"/>
                  </a:lnTo>
                  <a:close/>
                </a:path>
                <a:path w="2387600" h="82550">
                  <a:moveTo>
                    <a:pt x="2324100" y="31623"/>
                  </a:moveTo>
                  <a:lnTo>
                    <a:pt x="2311378" y="31659"/>
                  </a:lnTo>
                  <a:lnTo>
                    <a:pt x="2311420" y="44359"/>
                  </a:lnTo>
                  <a:lnTo>
                    <a:pt x="2324100" y="44323"/>
                  </a:lnTo>
                  <a:lnTo>
                    <a:pt x="2324100" y="31623"/>
                  </a:lnTo>
                  <a:close/>
                </a:path>
                <a:path w="2387600" h="82550">
                  <a:moveTo>
                    <a:pt x="2311273" y="0"/>
                  </a:moveTo>
                  <a:lnTo>
                    <a:pt x="2311378" y="31659"/>
                  </a:lnTo>
                  <a:lnTo>
                    <a:pt x="2375049" y="31623"/>
                  </a:lnTo>
                  <a:lnTo>
                    <a:pt x="2311273" y="0"/>
                  </a:lnTo>
                  <a:close/>
                </a:path>
              </a:pathLst>
            </a:custGeom>
            <a:solidFill>
              <a:srgbClr val="00AF50"/>
            </a:solidFill>
          </p:spPr>
          <p:txBody>
            <a:bodyPr wrap="square" lIns="0" tIns="0" rIns="0" bIns="0" rtlCol="0"/>
            <a:lstStyle/>
            <a:p>
              <a:endParaRPr/>
            </a:p>
          </p:txBody>
        </p:sp>
        <p:sp>
          <p:nvSpPr>
            <p:cNvPr id="8" name="object 8"/>
            <p:cNvSpPr/>
            <p:nvPr/>
          </p:nvSpPr>
          <p:spPr>
            <a:xfrm>
              <a:off x="391667" y="1650491"/>
              <a:ext cx="2391410" cy="724535"/>
            </a:xfrm>
            <a:custGeom>
              <a:avLst/>
              <a:gdLst/>
              <a:ahLst/>
              <a:cxnLst/>
              <a:rect l="l" t="t" r="r" b="b"/>
              <a:pathLst>
                <a:path w="2391410" h="724535">
                  <a:moveTo>
                    <a:pt x="0" y="0"/>
                  </a:moveTo>
                  <a:lnTo>
                    <a:pt x="3314" y="724154"/>
                  </a:lnTo>
                </a:path>
                <a:path w="2391410" h="724535">
                  <a:moveTo>
                    <a:pt x="2391156" y="126492"/>
                  </a:moveTo>
                  <a:lnTo>
                    <a:pt x="2391156" y="723773"/>
                  </a:lnTo>
                </a:path>
              </a:pathLst>
            </a:custGeom>
            <a:ln w="12192">
              <a:solidFill>
                <a:srgbClr val="FF0000"/>
              </a:solidFill>
            </a:ln>
          </p:spPr>
          <p:txBody>
            <a:bodyPr wrap="square" lIns="0" tIns="0" rIns="0" bIns="0" rtlCol="0"/>
            <a:lstStyle/>
            <a:p>
              <a:endParaRPr/>
            </a:p>
          </p:txBody>
        </p:sp>
      </p:grpSp>
      <p:sp>
        <p:nvSpPr>
          <p:cNvPr id="9" name="object 9"/>
          <p:cNvSpPr txBox="1"/>
          <p:nvPr/>
        </p:nvSpPr>
        <p:spPr>
          <a:xfrm>
            <a:off x="1251305" y="2172080"/>
            <a:ext cx="718185" cy="162560"/>
          </a:xfrm>
          <a:prstGeom prst="rect">
            <a:avLst/>
          </a:prstGeom>
        </p:spPr>
        <p:txBody>
          <a:bodyPr vert="horz" wrap="square" lIns="0" tIns="12700" rIns="0" bIns="0" rtlCol="0">
            <a:spAutoFit/>
          </a:bodyPr>
          <a:lstStyle/>
          <a:p>
            <a:pPr marL="94615" indent="-82550">
              <a:lnSpc>
                <a:spcPct val="100000"/>
              </a:lnSpc>
              <a:spcBef>
                <a:spcPts val="100"/>
              </a:spcBef>
              <a:buChar char="&gt;"/>
              <a:tabLst>
                <a:tab pos="95250" algn="l"/>
              </a:tabLst>
            </a:pPr>
            <a:r>
              <a:rPr sz="900" spc="-5" dirty="0">
                <a:solidFill>
                  <a:srgbClr val="FF0000"/>
                </a:solidFill>
                <a:latin typeface="Calibri"/>
                <a:cs typeface="Calibri"/>
              </a:rPr>
              <a:t>22</a:t>
            </a:r>
            <a:r>
              <a:rPr sz="900" dirty="0">
                <a:solidFill>
                  <a:srgbClr val="FF0000"/>
                </a:solidFill>
                <a:latin typeface="Calibri"/>
                <a:cs typeface="Calibri"/>
              </a:rPr>
              <a:t>,00</a:t>
            </a:r>
            <a:r>
              <a:rPr sz="900" spc="-25" dirty="0">
                <a:solidFill>
                  <a:srgbClr val="FF0000"/>
                </a:solidFill>
                <a:latin typeface="Calibri"/>
                <a:cs typeface="Calibri"/>
              </a:rPr>
              <a:t> </a:t>
            </a:r>
            <a:r>
              <a:rPr sz="900" dirty="0">
                <a:solidFill>
                  <a:srgbClr val="FF0000"/>
                </a:solidFill>
                <a:latin typeface="Calibri"/>
                <a:cs typeface="Calibri"/>
              </a:rPr>
              <a:t>m</a:t>
            </a:r>
            <a:r>
              <a:rPr sz="900" spc="-5" dirty="0">
                <a:solidFill>
                  <a:srgbClr val="FF0000"/>
                </a:solidFill>
                <a:latin typeface="Calibri"/>
                <a:cs typeface="Calibri"/>
              </a:rPr>
              <a:t>è</a:t>
            </a:r>
            <a:r>
              <a:rPr sz="900" dirty="0">
                <a:solidFill>
                  <a:srgbClr val="FF0000"/>
                </a:solidFill>
                <a:latin typeface="Calibri"/>
                <a:cs typeface="Calibri"/>
              </a:rPr>
              <a:t>t</a:t>
            </a:r>
            <a:r>
              <a:rPr sz="900" spc="-5" dirty="0">
                <a:solidFill>
                  <a:srgbClr val="FF0000"/>
                </a:solidFill>
                <a:latin typeface="Calibri"/>
                <a:cs typeface="Calibri"/>
              </a:rPr>
              <a:t>re</a:t>
            </a:r>
            <a:r>
              <a:rPr sz="900" dirty="0">
                <a:solidFill>
                  <a:srgbClr val="FF0000"/>
                </a:solidFill>
                <a:latin typeface="Calibri"/>
                <a:cs typeface="Calibri"/>
              </a:rPr>
              <a:t>s</a:t>
            </a:r>
            <a:endParaRPr sz="900">
              <a:latin typeface="Calibri"/>
              <a:cs typeface="Calibri"/>
            </a:endParaRPr>
          </a:p>
        </p:txBody>
      </p:sp>
      <p:sp>
        <p:nvSpPr>
          <p:cNvPr id="10" name="object 10"/>
          <p:cNvSpPr/>
          <p:nvPr/>
        </p:nvSpPr>
        <p:spPr>
          <a:xfrm>
            <a:off x="419100" y="3318001"/>
            <a:ext cx="3371215" cy="224154"/>
          </a:xfrm>
          <a:custGeom>
            <a:avLst/>
            <a:gdLst/>
            <a:ahLst/>
            <a:cxnLst/>
            <a:rect l="l" t="t" r="r" b="b"/>
            <a:pathLst>
              <a:path w="3371215" h="224154">
                <a:moveTo>
                  <a:pt x="3370707" y="41656"/>
                </a:moveTo>
                <a:lnTo>
                  <a:pt x="3294634" y="3302"/>
                </a:lnTo>
                <a:lnTo>
                  <a:pt x="3294519" y="35026"/>
                </a:lnTo>
                <a:lnTo>
                  <a:pt x="2206764" y="31788"/>
                </a:lnTo>
                <a:lnTo>
                  <a:pt x="2206879" y="0"/>
                </a:lnTo>
                <a:lnTo>
                  <a:pt x="2130552" y="37846"/>
                </a:lnTo>
                <a:lnTo>
                  <a:pt x="2206625" y="76200"/>
                </a:lnTo>
                <a:lnTo>
                  <a:pt x="2206726" y="44488"/>
                </a:lnTo>
                <a:lnTo>
                  <a:pt x="3294481" y="47726"/>
                </a:lnTo>
                <a:lnTo>
                  <a:pt x="3294380" y="79502"/>
                </a:lnTo>
                <a:lnTo>
                  <a:pt x="3358400" y="47752"/>
                </a:lnTo>
                <a:lnTo>
                  <a:pt x="3370707" y="41656"/>
                </a:lnTo>
                <a:close/>
              </a:path>
              <a:path w="3371215" h="224154">
                <a:moveTo>
                  <a:pt x="3371215" y="185674"/>
                </a:moveTo>
                <a:lnTo>
                  <a:pt x="3358515" y="179324"/>
                </a:lnTo>
                <a:lnTo>
                  <a:pt x="3295015" y="147574"/>
                </a:lnTo>
                <a:lnTo>
                  <a:pt x="3295015" y="179324"/>
                </a:lnTo>
                <a:lnTo>
                  <a:pt x="76200" y="179324"/>
                </a:lnTo>
                <a:lnTo>
                  <a:pt x="76200" y="147574"/>
                </a:lnTo>
                <a:lnTo>
                  <a:pt x="0" y="185674"/>
                </a:lnTo>
                <a:lnTo>
                  <a:pt x="76200" y="223774"/>
                </a:lnTo>
                <a:lnTo>
                  <a:pt x="76200" y="192024"/>
                </a:lnTo>
                <a:lnTo>
                  <a:pt x="3295015" y="192024"/>
                </a:lnTo>
                <a:lnTo>
                  <a:pt x="3295015" y="223774"/>
                </a:lnTo>
                <a:lnTo>
                  <a:pt x="3358515" y="192024"/>
                </a:lnTo>
                <a:lnTo>
                  <a:pt x="3371215" y="185674"/>
                </a:lnTo>
                <a:close/>
              </a:path>
            </a:pathLst>
          </a:custGeom>
          <a:solidFill>
            <a:srgbClr val="00AF50"/>
          </a:solidFill>
        </p:spPr>
        <p:txBody>
          <a:bodyPr wrap="square" lIns="0" tIns="0" rIns="0" bIns="0" rtlCol="0"/>
          <a:lstStyle/>
          <a:p>
            <a:endParaRPr/>
          </a:p>
        </p:txBody>
      </p:sp>
      <p:sp>
        <p:nvSpPr>
          <p:cNvPr id="11" name="object 11"/>
          <p:cNvSpPr txBox="1"/>
          <p:nvPr/>
        </p:nvSpPr>
        <p:spPr>
          <a:xfrm>
            <a:off x="402437" y="3310585"/>
            <a:ext cx="4566920" cy="684530"/>
          </a:xfrm>
          <a:prstGeom prst="rect">
            <a:avLst/>
          </a:prstGeom>
        </p:spPr>
        <p:txBody>
          <a:bodyPr vert="horz" wrap="square" lIns="0" tIns="12700" rIns="0" bIns="0" rtlCol="0">
            <a:spAutoFit/>
          </a:bodyPr>
          <a:lstStyle/>
          <a:p>
            <a:pPr marL="860425" indent="-83185">
              <a:lnSpc>
                <a:spcPct val="100000"/>
              </a:lnSpc>
              <a:spcBef>
                <a:spcPts val="100"/>
              </a:spcBef>
              <a:buChar char="&gt;"/>
              <a:tabLst>
                <a:tab pos="861060" algn="l"/>
              </a:tabLst>
            </a:pPr>
            <a:r>
              <a:rPr sz="900" dirty="0">
                <a:solidFill>
                  <a:srgbClr val="FF0000"/>
                </a:solidFill>
                <a:latin typeface="Calibri"/>
                <a:cs typeface="Calibri"/>
              </a:rPr>
              <a:t>2</a:t>
            </a:r>
            <a:r>
              <a:rPr sz="900" spc="-5" dirty="0">
                <a:solidFill>
                  <a:srgbClr val="FF0000"/>
                </a:solidFill>
                <a:latin typeface="Calibri"/>
                <a:cs typeface="Calibri"/>
              </a:rPr>
              <a:t>5</a:t>
            </a:r>
            <a:r>
              <a:rPr sz="900" dirty="0">
                <a:solidFill>
                  <a:srgbClr val="FF0000"/>
                </a:solidFill>
                <a:latin typeface="Calibri"/>
                <a:cs typeface="Calibri"/>
              </a:rPr>
              <a:t>,00</a:t>
            </a:r>
            <a:r>
              <a:rPr sz="900" spc="-30" dirty="0">
                <a:solidFill>
                  <a:srgbClr val="FF0000"/>
                </a:solidFill>
                <a:latin typeface="Calibri"/>
                <a:cs typeface="Calibri"/>
              </a:rPr>
              <a:t> </a:t>
            </a:r>
            <a:r>
              <a:rPr sz="900" dirty="0">
                <a:solidFill>
                  <a:srgbClr val="FF0000"/>
                </a:solidFill>
                <a:latin typeface="Calibri"/>
                <a:cs typeface="Calibri"/>
              </a:rPr>
              <a:t>m</a:t>
            </a:r>
            <a:r>
              <a:rPr sz="900" spc="-10" dirty="0">
                <a:solidFill>
                  <a:srgbClr val="FF0000"/>
                </a:solidFill>
                <a:latin typeface="Calibri"/>
                <a:cs typeface="Calibri"/>
              </a:rPr>
              <a:t>è</a:t>
            </a:r>
            <a:r>
              <a:rPr sz="900" dirty="0">
                <a:solidFill>
                  <a:srgbClr val="FF0000"/>
                </a:solidFill>
                <a:latin typeface="Calibri"/>
                <a:cs typeface="Calibri"/>
              </a:rPr>
              <a:t>t</a:t>
            </a:r>
            <a:r>
              <a:rPr sz="900" spc="-10" dirty="0">
                <a:solidFill>
                  <a:srgbClr val="FF0000"/>
                </a:solidFill>
                <a:latin typeface="Calibri"/>
                <a:cs typeface="Calibri"/>
              </a:rPr>
              <a:t>r</a:t>
            </a:r>
            <a:r>
              <a:rPr sz="900" spc="-5" dirty="0">
                <a:solidFill>
                  <a:srgbClr val="FF0000"/>
                </a:solidFill>
                <a:latin typeface="Calibri"/>
                <a:cs typeface="Calibri"/>
              </a:rPr>
              <a:t>e</a:t>
            </a:r>
            <a:r>
              <a:rPr sz="900" dirty="0">
                <a:solidFill>
                  <a:srgbClr val="FF0000"/>
                </a:solidFill>
                <a:latin typeface="Calibri"/>
                <a:cs typeface="Calibri"/>
              </a:rPr>
              <a:t>s</a:t>
            </a:r>
            <a:endParaRPr sz="900">
              <a:latin typeface="Calibri"/>
              <a:cs typeface="Calibri"/>
            </a:endParaRPr>
          </a:p>
          <a:p>
            <a:pPr>
              <a:lnSpc>
                <a:spcPct val="100000"/>
              </a:lnSpc>
            </a:pPr>
            <a:endParaRPr sz="900">
              <a:latin typeface="Calibri"/>
              <a:cs typeface="Calibri"/>
            </a:endParaRPr>
          </a:p>
          <a:p>
            <a:pPr>
              <a:lnSpc>
                <a:spcPct val="100000"/>
              </a:lnSpc>
              <a:spcBef>
                <a:spcPts val="40"/>
              </a:spcBef>
            </a:pPr>
            <a:endParaRPr sz="1250">
              <a:latin typeface="Calibri"/>
              <a:cs typeface="Calibri"/>
            </a:endParaRPr>
          </a:p>
          <a:p>
            <a:pPr marL="12700">
              <a:lnSpc>
                <a:spcPct val="100000"/>
              </a:lnSpc>
            </a:pPr>
            <a:r>
              <a:rPr sz="1200" spc="-5" dirty="0">
                <a:latin typeface="Arial"/>
                <a:cs typeface="Arial"/>
              </a:rPr>
              <a:t>Ensemble</a:t>
            </a:r>
            <a:r>
              <a:rPr sz="1200" spc="-20" dirty="0">
                <a:latin typeface="Arial"/>
                <a:cs typeface="Arial"/>
              </a:rPr>
              <a:t> </a:t>
            </a:r>
            <a:r>
              <a:rPr sz="1200" spc="-5" dirty="0">
                <a:latin typeface="Arial"/>
                <a:cs typeface="Arial"/>
              </a:rPr>
              <a:t>de</a:t>
            </a:r>
            <a:r>
              <a:rPr sz="1200" spc="-10" dirty="0">
                <a:latin typeface="Arial"/>
                <a:cs typeface="Arial"/>
              </a:rPr>
              <a:t> </a:t>
            </a:r>
            <a:r>
              <a:rPr sz="1200" spc="-5" dirty="0">
                <a:latin typeface="Arial"/>
                <a:cs typeface="Arial"/>
              </a:rPr>
              <a:t>véhicules</a:t>
            </a:r>
            <a:r>
              <a:rPr sz="1200" spc="-15" dirty="0">
                <a:latin typeface="Arial"/>
                <a:cs typeface="Arial"/>
              </a:rPr>
              <a:t> </a:t>
            </a:r>
            <a:r>
              <a:rPr sz="1200" spc="-5" dirty="0">
                <a:latin typeface="Arial"/>
                <a:cs typeface="Arial"/>
              </a:rPr>
              <a:t>couplés</a:t>
            </a:r>
            <a:r>
              <a:rPr sz="1200" spc="-25" dirty="0">
                <a:latin typeface="Arial"/>
                <a:cs typeface="Arial"/>
              </a:rPr>
              <a:t> </a:t>
            </a:r>
            <a:r>
              <a:rPr sz="1200" spc="-5" dirty="0">
                <a:latin typeface="Arial"/>
                <a:cs typeface="Arial"/>
              </a:rPr>
              <a:t>non</a:t>
            </a:r>
            <a:r>
              <a:rPr sz="1200" spc="-10" dirty="0">
                <a:latin typeface="Arial"/>
                <a:cs typeface="Arial"/>
              </a:rPr>
              <a:t> </a:t>
            </a:r>
            <a:r>
              <a:rPr sz="1200" spc="-5" dirty="0">
                <a:latin typeface="Arial"/>
                <a:cs typeface="Arial"/>
              </a:rPr>
              <a:t>destiné</a:t>
            </a:r>
            <a:r>
              <a:rPr sz="1200" spc="-20" dirty="0">
                <a:latin typeface="Arial"/>
                <a:cs typeface="Arial"/>
              </a:rPr>
              <a:t> </a:t>
            </a:r>
            <a:r>
              <a:rPr sz="1200" spc="-5" dirty="0">
                <a:latin typeface="Arial"/>
                <a:cs typeface="Arial"/>
              </a:rPr>
              <a:t>au</a:t>
            </a:r>
            <a:r>
              <a:rPr sz="1200" spc="-10" dirty="0">
                <a:latin typeface="Arial"/>
                <a:cs typeface="Arial"/>
              </a:rPr>
              <a:t> </a:t>
            </a:r>
            <a:r>
              <a:rPr sz="1200" dirty="0">
                <a:latin typeface="Arial"/>
                <a:cs typeface="Arial"/>
              </a:rPr>
              <a:t>transport</a:t>
            </a:r>
            <a:r>
              <a:rPr sz="1200" spc="-15" dirty="0">
                <a:latin typeface="Arial"/>
                <a:cs typeface="Arial"/>
              </a:rPr>
              <a:t> </a:t>
            </a:r>
            <a:r>
              <a:rPr sz="1200" spc="-5" dirty="0">
                <a:latin typeface="Arial"/>
                <a:cs typeface="Arial"/>
              </a:rPr>
              <a:t>de</a:t>
            </a:r>
            <a:r>
              <a:rPr sz="1200" dirty="0">
                <a:latin typeface="Arial"/>
                <a:cs typeface="Arial"/>
              </a:rPr>
              <a:t> </a:t>
            </a:r>
            <a:r>
              <a:rPr sz="1200" spc="-5" dirty="0">
                <a:latin typeface="Arial"/>
                <a:cs typeface="Arial"/>
              </a:rPr>
              <a:t>choses</a:t>
            </a:r>
            <a:endParaRPr sz="1200">
              <a:latin typeface="Arial"/>
              <a:cs typeface="Arial"/>
            </a:endParaRPr>
          </a:p>
        </p:txBody>
      </p:sp>
      <p:grpSp>
        <p:nvGrpSpPr>
          <p:cNvPr id="12" name="object 12"/>
          <p:cNvGrpSpPr/>
          <p:nvPr/>
        </p:nvGrpSpPr>
        <p:grpSpPr>
          <a:xfrm>
            <a:off x="393191" y="2558468"/>
            <a:ext cx="3406775" cy="993140"/>
            <a:chOff x="393191" y="2558468"/>
            <a:chExt cx="3406775" cy="993140"/>
          </a:xfrm>
        </p:grpSpPr>
        <p:pic>
          <p:nvPicPr>
            <p:cNvPr id="13" name="object 13"/>
            <p:cNvPicPr/>
            <p:nvPr/>
          </p:nvPicPr>
          <p:blipFill>
            <a:blip r:embed="rId3" cstate="print"/>
            <a:stretch>
              <a:fillRect/>
            </a:stretch>
          </p:blipFill>
          <p:spPr>
            <a:xfrm>
              <a:off x="404725" y="2558468"/>
              <a:ext cx="3394729" cy="659866"/>
            </a:xfrm>
            <a:prstGeom prst="rect">
              <a:avLst/>
            </a:prstGeom>
          </p:spPr>
        </p:pic>
        <p:sp>
          <p:nvSpPr>
            <p:cNvPr id="14" name="object 14"/>
            <p:cNvSpPr/>
            <p:nvPr/>
          </p:nvSpPr>
          <p:spPr>
            <a:xfrm>
              <a:off x="399287" y="2755392"/>
              <a:ext cx="3388360" cy="793750"/>
            </a:xfrm>
            <a:custGeom>
              <a:avLst/>
              <a:gdLst/>
              <a:ahLst/>
              <a:cxnLst/>
              <a:rect l="l" t="t" r="r" b="b"/>
              <a:pathLst>
                <a:path w="3388360" h="793750">
                  <a:moveTo>
                    <a:pt x="2147316" y="266700"/>
                  </a:moveTo>
                  <a:lnTo>
                    <a:pt x="2147316" y="643890"/>
                  </a:lnTo>
                </a:path>
                <a:path w="3388360" h="793750">
                  <a:moveTo>
                    <a:pt x="0" y="0"/>
                  </a:moveTo>
                  <a:lnTo>
                    <a:pt x="15874" y="789940"/>
                  </a:lnTo>
                </a:path>
                <a:path w="3388360" h="793750">
                  <a:moveTo>
                    <a:pt x="3387852" y="88392"/>
                  </a:moveTo>
                  <a:lnTo>
                    <a:pt x="3387852" y="793242"/>
                  </a:lnTo>
                </a:path>
              </a:pathLst>
            </a:custGeom>
            <a:ln w="12192">
              <a:solidFill>
                <a:srgbClr val="FF0000"/>
              </a:solidFill>
            </a:ln>
          </p:spPr>
          <p:txBody>
            <a:bodyPr wrap="square" lIns="0" tIns="0" rIns="0" bIns="0" rtlCol="0"/>
            <a:lstStyle/>
            <a:p>
              <a:endParaRPr/>
            </a:p>
          </p:txBody>
        </p:sp>
      </p:grpSp>
      <p:sp>
        <p:nvSpPr>
          <p:cNvPr id="15" name="object 15"/>
          <p:cNvSpPr txBox="1"/>
          <p:nvPr/>
        </p:nvSpPr>
        <p:spPr>
          <a:xfrm>
            <a:off x="2855722" y="3183763"/>
            <a:ext cx="6343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0000"/>
                </a:solidFill>
                <a:latin typeface="Calibri"/>
                <a:cs typeface="Calibri"/>
              </a:rPr>
              <a:t>12,00</a:t>
            </a:r>
            <a:r>
              <a:rPr sz="900" spc="-35" dirty="0">
                <a:solidFill>
                  <a:srgbClr val="FF0000"/>
                </a:solidFill>
                <a:latin typeface="Calibri"/>
                <a:cs typeface="Calibri"/>
              </a:rPr>
              <a:t> </a:t>
            </a:r>
            <a:r>
              <a:rPr sz="900" dirty="0">
                <a:solidFill>
                  <a:srgbClr val="FF0000"/>
                </a:solidFill>
                <a:latin typeface="Calibri"/>
                <a:cs typeface="Calibri"/>
              </a:rPr>
              <a:t>m</a:t>
            </a:r>
            <a:r>
              <a:rPr sz="900" spc="-5" dirty="0">
                <a:solidFill>
                  <a:srgbClr val="FF0000"/>
                </a:solidFill>
                <a:latin typeface="Calibri"/>
                <a:cs typeface="Calibri"/>
              </a:rPr>
              <a:t>è</a:t>
            </a:r>
            <a:r>
              <a:rPr sz="900" dirty="0">
                <a:solidFill>
                  <a:srgbClr val="FF0000"/>
                </a:solidFill>
                <a:latin typeface="Calibri"/>
                <a:cs typeface="Calibri"/>
              </a:rPr>
              <a:t>t</a:t>
            </a:r>
            <a:r>
              <a:rPr sz="900" spc="-5" dirty="0">
                <a:solidFill>
                  <a:srgbClr val="FF0000"/>
                </a:solidFill>
                <a:latin typeface="Calibri"/>
                <a:cs typeface="Calibri"/>
              </a:rPr>
              <a:t>re</a:t>
            </a:r>
            <a:r>
              <a:rPr sz="900" dirty="0">
                <a:solidFill>
                  <a:srgbClr val="FF0000"/>
                </a:solidFill>
                <a:latin typeface="Calibri"/>
                <a:cs typeface="Calibri"/>
              </a:rPr>
              <a:t>s</a:t>
            </a:r>
            <a:endParaRPr sz="900">
              <a:latin typeface="Calibri"/>
              <a:cs typeface="Calibri"/>
            </a:endParaRPr>
          </a:p>
        </p:txBody>
      </p:sp>
      <p:pic>
        <p:nvPicPr>
          <p:cNvPr id="16" name="object 16"/>
          <p:cNvPicPr/>
          <p:nvPr/>
        </p:nvPicPr>
        <p:blipFill>
          <a:blip r:embed="rId4" cstate="print"/>
          <a:stretch>
            <a:fillRect/>
          </a:stretch>
        </p:blipFill>
        <p:spPr>
          <a:xfrm>
            <a:off x="406908" y="4200144"/>
            <a:ext cx="2298192" cy="723900"/>
          </a:xfrm>
          <a:prstGeom prst="rect">
            <a:avLst/>
          </a:prstGeom>
        </p:spPr>
      </p:pic>
      <p:grpSp>
        <p:nvGrpSpPr>
          <p:cNvPr id="17" name="object 17"/>
          <p:cNvGrpSpPr/>
          <p:nvPr/>
        </p:nvGrpSpPr>
        <p:grpSpPr>
          <a:xfrm>
            <a:off x="2915411" y="4180332"/>
            <a:ext cx="2585085" cy="829310"/>
            <a:chOff x="2915411" y="4180332"/>
            <a:chExt cx="2585085" cy="829310"/>
          </a:xfrm>
        </p:grpSpPr>
        <p:pic>
          <p:nvPicPr>
            <p:cNvPr id="18" name="object 18"/>
            <p:cNvPicPr/>
            <p:nvPr/>
          </p:nvPicPr>
          <p:blipFill>
            <a:blip r:embed="rId5" cstate="print"/>
            <a:stretch>
              <a:fillRect/>
            </a:stretch>
          </p:blipFill>
          <p:spPr>
            <a:xfrm>
              <a:off x="2915411" y="4180332"/>
              <a:ext cx="1996439" cy="829056"/>
            </a:xfrm>
            <a:prstGeom prst="rect">
              <a:avLst/>
            </a:prstGeom>
          </p:spPr>
        </p:pic>
        <p:pic>
          <p:nvPicPr>
            <p:cNvPr id="19" name="object 19"/>
            <p:cNvPicPr/>
            <p:nvPr/>
          </p:nvPicPr>
          <p:blipFill>
            <a:blip r:embed="rId6" cstate="print"/>
            <a:stretch>
              <a:fillRect/>
            </a:stretch>
          </p:blipFill>
          <p:spPr>
            <a:xfrm>
              <a:off x="4911851" y="4279392"/>
              <a:ext cx="588263" cy="672084"/>
            </a:xfrm>
            <a:prstGeom prst="rect">
              <a:avLst/>
            </a:prstGeom>
          </p:spPr>
        </p:pic>
      </p:grpSp>
      <p:pic>
        <p:nvPicPr>
          <p:cNvPr id="20" name="object 20"/>
          <p:cNvPicPr/>
          <p:nvPr/>
        </p:nvPicPr>
        <p:blipFill>
          <a:blip r:embed="rId7" cstate="print"/>
          <a:stretch>
            <a:fillRect/>
          </a:stretch>
        </p:blipFill>
        <p:spPr>
          <a:xfrm>
            <a:off x="391668" y="5548626"/>
            <a:ext cx="2218944" cy="986285"/>
          </a:xfrm>
          <a:prstGeom prst="rect">
            <a:avLst/>
          </a:prstGeom>
        </p:spPr>
      </p:pic>
      <p:pic>
        <p:nvPicPr>
          <p:cNvPr id="21" name="object 21"/>
          <p:cNvPicPr/>
          <p:nvPr/>
        </p:nvPicPr>
        <p:blipFill>
          <a:blip r:embed="rId8" cstate="print"/>
          <a:stretch>
            <a:fillRect/>
          </a:stretch>
        </p:blipFill>
        <p:spPr>
          <a:xfrm>
            <a:off x="6012179" y="1510283"/>
            <a:ext cx="2106168" cy="1871877"/>
          </a:xfrm>
          <a:prstGeom prst="rect">
            <a:avLst/>
          </a:prstGeom>
        </p:spPr>
      </p:pic>
      <p:pic>
        <p:nvPicPr>
          <p:cNvPr id="22" name="object 22"/>
          <p:cNvPicPr/>
          <p:nvPr/>
        </p:nvPicPr>
        <p:blipFill>
          <a:blip r:embed="rId9" cstate="print"/>
          <a:stretch>
            <a:fillRect/>
          </a:stretch>
        </p:blipFill>
        <p:spPr>
          <a:xfrm>
            <a:off x="4053840" y="1964435"/>
            <a:ext cx="723900" cy="829056"/>
          </a:xfrm>
          <a:prstGeom prst="rect">
            <a:avLst/>
          </a:prstGeom>
        </p:spPr>
      </p:pic>
      <p:pic>
        <p:nvPicPr>
          <p:cNvPr id="23" name="object 23"/>
          <p:cNvPicPr/>
          <p:nvPr/>
        </p:nvPicPr>
        <p:blipFill>
          <a:blip r:embed="rId10" cstate="print"/>
          <a:stretch>
            <a:fillRect/>
          </a:stretch>
        </p:blipFill>
        <p:spPr>
          <a:xfrm>
            <a:off x="5064252" y="1964435"/>
            <a:ext cx="435863" cy="829056"/>
          </a:xfrm>
          <a:prstGeom prst="rect">
            <a:avLst/>
          </a:prstGeom>
        </p:spPr>
      </p:pic>
      <p:pic>
        <p:nvPicPr>
          <p:cNvPr id="25" name="object 25"/>
          <p:cNvPicPr/>
          <p:nvPr/>
        </p:nvPicPr>
        <p:blipFill>
          <a:blip r:embed="rId6" cstate="print"/>
          <a:stretch>
            <a:fillRect/>
          </a:stretch>
        </p:blipFill>
        <p:spPr>
          <a:xfrm>
            <a:off x="2705100" y="5689091"/>
            <a:ext cx="588263" cy="673607"/>
          </a:xfrm>
          <a:prstGeom prst="rect">
            <a:avLst/>
          </a:prstGeom>
        </p:spPr>
      </p:pic>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45</a:t>
            </a:fld>
            <a:endParaRPr dirty="0"/>
          </a:p>
        </p:txBody>
      </p:sp>
      <p:pic>
        <p:nvPicPr>
          <p:cNvPr id="27" name="Imag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3600" y="3542040"/>
            <a:ext cx="2502245" cy="271666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437" y="240919"/>
            <a:ext cx="5014595" cy="330835"/>
          </a:xfrm>
          <a:prstGeom prst="rect">
            <a:avLst/>
          </a:prstGeom>
        </p:spPr>
        <p:txBody>
          <a:bodyPr vert="horz" wrap="square" lIns="0" tIns="12700" rIns="0" bIns="0" rtlCol="0">
            <a:spAutoFit/>
          </a:bodyPr>
          <a:lstStyle/>
          <a:p>
            <a:pPr marL="12700">
              <a:lnSpc>
                <a:spcPct val="100000"/>
              </a:lnSpc>
              <a:spcBef>
                <a:spcPts val="100"/>
              </a:spcBef>
            </a:pPr>
            <a:r>
              <a:rPr spc="-5" dirty="0"/>
              <a:t>Autorisation de</a:t>
            </a:r>
            <a:r>
              <a:rPr dirty="0"/>
              <a:t> circuler</a:t>
            </a:r>
            <a:r>
              <a:rPr spc="5" dirty="0"/>
              <a:t> </a:t>
            </a:r>
            <a:r>
              <a:rPr dirty="0"/>
              <a:t>pour</a:t>
            </a:r>
            <a:r>
              <a:rPr spc="-10" dirty="0"/>
              <a:t> </a:t>
            </a:r>
            <a:r>
              <a:rPr dirty="0"/>
              <a:t>machines</a:t>
            </a:r>
            <a:r>
              <a:rPr spc="-5" dirty="0"/>
              <a:t> </a:t>
            </a:r>
            <a:r>
              <a:rPr dirty="0"/>
              <a:t>agricoles</a:t>
            </a:r>
          </a:p>
        </p:txBody>
      </p:sp>
      <p:sp>
        <p:nvSpPr>
          <p:cNvPr id="3" name="object 3"/>
          <p:cNvSpPr txBox="1"/>
          <p:nvPr/>
        </p:nvSpPr>
        <p:spPr>
          <a:xfrm>
            <a:off x="8373236" y="6267399"/>
            <a:ext cx="223520"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808080"/>
                </a:solidFill>
                <a:latin typeface="Arial"/>
                <a:cs typeface="Arial"/>
              </a:rPr>
              <a:t>4</a:t>
            </a:r>
            <a:r>
              <a:rPr lang="en-US" sz="1400" spc="-5" dirty="0">
                <a:solidFill>
                  <a:srgbClr val="808080"/>
                </a:solidFill>
                <a:latin typeface="Arial"/>
                <a:cs typeface="Arial"/>
              </a:rPr>
              <a:t>6</a:t>
            </a:r>
            <a:endParaRPr sz="1400" dirty="0">
              <a:latin typeface="Arial"/>
              <a:cs typeface="Arial"/>
            </a:endParaRPr>
          </a:p>
        </p:txBody>
      </p:sp>
      <p:sp>
        <p:nvSpPr>
          <p:cNvPr id="4" name="object 4"/>
          <p:cNvSpPr txBox="1"/>
          <p:nvPr/>
        </p:nvSpPr>
        <p:spPr>
          <a:xfrm>
            <a:off x="402437" y="713333"/>
            <a:ext cx="8269605" cy="5565626"/>
          </a:xfrm>
          <a:prstGeom prst="rect">
            <a:avLst/>
          </a:prstGeom>
        </p:spPr>
        <p:txBody>
          <a:bodyPr vert="horz" wrap="square" lIns="0" tIns="88900" rIns="0" bIns="0" rtlCol="0">
            <a:spAutoFit/>
          </a:bodyPr>
          <a:lstStyle/>
          <a:p>
            <a:pPr marL="12700">
              <a:lnSpc>
                <a:spcPct val="100000"/>
              </a:lnSpc>
              <a:spcBef>
                <a:spcPts val="700"/>
              </a:spcBef>
            </a:pPr>
            <a:r>
              <a:rPr lang="fr-FR" sz="1100" dirty="0">
                <a:cs typeface="Calibri"/>
              </a:rPr>
              <a:t>La</a:t>
            </a:r>
            <a:r>
              <a:rPr lang="fr-FR" sz="1100" spc="-15" dirty="0">
                <a:cs typeface="Calibri"/>
              </a:rPr>
              <a:t> </a:t>
            </a:r>
            <a:r>
              <a:rPr lang="fr-FR" sz="1100" dirty="0">
                <a:cs typeface="Calibri"/>
              </a:rPr>
              <a:t>largeur maximale</a:t>
            </a:r>
            <a:r>
              <a:rPr lang="fr-FR" sz="1100" spc="-35" dirty="0">
                <a:cs typeface="Calibri"/>
              </a:rPr>
              <a:t> </a:t>
            </a:r>
            <a:r>
              <a:rPr lang="fr-FR" sz="1100" dirty="0">
                <a:cs typeface="Calibri"/>
              </a:rPr>
              <a:t>des</a:t>
            </a:r>
            <a:r>
              <a:rPr lang="fr-FR" sz="1100" spc="-10" dirty="0">
                <a:cs typeface="Calibri"/>
              </a:rPr>
              <a:t> </a:t>
            </a:r>
            <a:r>
              <a:rPr lang="fr-FR" sz="1100" dirty="0">
                <a:cs typeface="Calibri"/>
              </a:rPr>
              <a:t>véhicules</a:t>
            </a:r>
            <a:r>
              <a:rPr lang="fr-FR" sz="1100" spc="-30" dirty="0">
                <a:cs typeface="Calibri"/>
              </a:rPr>
              <a:t> </a:t>
            </a:r>
            <a:r>
              <a:rPr lang="fr-FR" sz="1100" dirty="0">
                <a:cs typeface="Calibri"/>
              </a:rPr>
              <a:t>routiers</a:t>
            </a:r>
            <a:r>
              <a:rPr lang="fr-FR" sz="1100" spc="-25" dirty="0">
                <a:cs typeface="Calibri"/>
              </a:rPr>
              <a:t> </a:t>
            </a:r>
            <a:r>
              <a:rPr lang="fr-FR" sz="1100" spc="-5" dirty="0">
                <a:cs typeface="Calibri"/>
              </a:rPr>
              <a:t>suivants</a:t>
            </a:r>
            <a:r>
              <a:rPr lang="fr-FR" sz="1100" spc="-30" dirty="0">
                <a:cs typeface="Calibri"/>
              </a:rPr>
              <a:t> </a:t>
            </a:r>
            <a:r>
              <a:rPr lang="fr-FR" sz="1100" dirty="0">
                <a:cs typeface="Calibri"/>
              </a:rPr>
              <a:t>est</a:t>
            </a:r>
            <a:r>
              <a:rPr lang="fr-FR" sz="1100" spc="-20" dirty="0">
                <a:cs typeface="Calibri"/>
              </a:rPr>
              <a:t> </a:t>
            </a:r>
            <a:r>
              <a:rPr lang="fr-FR" sz="1100" spc="-5" dirty="0">
                <a:cs typeface="Calibri"/>
              </a:rPr>
              <a:t>de</a:t>
            </a:r>
            <a:r>
              <a:rPr lang="fr-FR" sz="1100" dirty="0">
                <a:cs typeface="Calibri"/>
              </a:rPr>
              <a:t> 3</a:t>
            </a:r>
            <a:r>
              <a:rPr lang="fr-FR" sz="1100" spc="10" dirty="0">
                <a:cs typeface="Calibri"/>
              </a:rPr>
              <a:t> </a:t>
            </a:r>
            <a:r>
              <a:rPr lang="fr-FR" sz="1100" dirty="0">
                <a:cs typeface="Calibri"/>
              </a:rPr>
              <a:t>mètres</a:t>
            </a:r>
            <a:r>
              <a:rPr lang="fr-FR" sz="1100" spc="-35" dirty="0">
                <a:cs typeface="Calibri"/>
              </a:rPr>
              <a:t> </a:t>
            </a:r>
            <a:r>
              <a:rPr lang="fr-FR" sz="1100" dirty="0">
                <a:cs typeface="Calibri"/>
              </a:rPr>
              <a:t>:</a:t>
            </a:r>
          </a:p>
          <a:p>
            <a:pPr marL="154305" indent="-142240">
              <a:lnSpc>
                <a:spcPct val="100000"/>
              </a:lnSpc>
              <a:spcBef>
                <a:spcPts val="600"/>
              </a:spcBef>
              <a:buAutoNum type="alphaLcParenR"/>
              <a:tabLst>
                <a:tab pos="154940" algn="l"/>
              </a:tabLst>
            </a:pPr>
            <a:r>
              <a:rPr lang="fr-FR" sz="1100" dirty="0">
                <a:cs typeface="Calibri"/>
              </a:rPr>
              <a:t>les</a:t>
            </a:r>
            <a:r>
              <a:rPr lang="fr-FR" sz="1100" spc="-20" dirty="0">
                <a:cs typeface="Calibri"/>
              </a:rPr>
              <a:t> </a:t>
            </a:r>
            <a:r>
              <a:rPr lang="fr-FR" sz="1100" dirty="0">
                <a:cs typeface="Calibri"/>
              </a:rPr>
              <a:t>véhicules</a:t>
            </a:r>
            <a:r>
              <a:rPr lang="fr-FR" sz="1100" spc="-40" dirty="0">
                <a:cs typeface="Calibri"/>
              </a:rPr>
              <a:t> </a:t>
            </a:r>
            <a:r>
              <a:rPr lang="fr-FR" sz="1100" dirty="0">
                <a:cs typeface="Calibri"/>
              </a:rPr>
              <a:t>routiers</a:t>
            </a:r>
            <a:r>
              <a:rPr lang="fr-FR" sz="1100" spc="-25" dirty="0">
                <a:cs typeface="Calibri"/>
              </a:rPr>
              <a:t> </a:t>
            </a:r>
            <a:r>
              <a:rPr lang="fr-FR" sz="1100" spc="-5" dirty="0">
                <a:cs typeface="Calibri"/>
              </a:rPr>
              <a:t>de</a:t>
            </a:r>
            <a:r>
              <a:rPr lang="fr-FR" sz="1100" spc="-10" dirty="0">
                <a:cs typeface="Calibri"/>
              </a:rPr>
              <a:t> </a:t>
            </a:r>
            <a:r>
              <a:rPr lang="fr-FR" sz="1100" spc="-5" dirty="0">
                <a:cs typeface="Calibri"/>
              </a:rPr>
              <a:t>génie</a:t>
            </a:r>
            <a:r>
              <a:rPr lang="fr-FR" sz="1100" spc="-15" dirty="0">
                <a:cs typeface="Calibri"/>
              </a:rPr>
              <a:t> </a:t>
            </a:r>
            <a:r>
              <a:rPr lang="fr-FR" sz="1100" dirty="0">
                <a:cs typeface="Calibri"/>
              </a:rPr>
              <a:t>civil</a:t>
            </a:r>
            <a:r>
              <a:rPr lang="fr-FR" sz="1100" spc="-20" dirty="0">
                <a:cs typeface="Calibri"/>
              </a:rPr>
              <a:t> </a:t>
            </a:r>
            <a:r>
              <a:rPr lang="fr-FR" sz="1100" dirty="0">
                <a:cs typeface="Calibri"/>
              </a:rPr>
              <a:t>;</a:t>
            </a:r>
          </a:p>
          <a:p>
            <a:pPr marL="160020" indent="-147955">
              <a:lnSpc>
                <a:spcPct val="100000"/>
              </a:lnSpc>
              <a:spcBef>
                <a:spcPts val="300"/>
              </a:spcBef>
              <a:buAutoNum type="alphaLcParenR"/>
              <a:tabLst>
                <a:tab pos="160655" algn="l"/>
              </a:tabLst>
            </a:pPr>
            <a:r>
              <a:rPr lang="fr-FR" sz="1100" dirty="0">
                <a:cs typeface="Calibri"/>
              </a:rPr>
              <a:t>les</a:t>
            </a:r>
            <a:r>
              <a:rPr lang="fr-FR" sz="1100" spc="-15" dirty="0">
                <a:cs typeface="Calibri"/>
              </a:rPr>
              <a:t> </a:t>
            </a:r>
            <a:r>
              <a:rPr lang="fr-FR" sz="1100" dirty="0">
                <a:cs typeface="Calibri"/>
              </a:rPr>
              <a:t>véhicules</a:t>
            </a:r>
            <a:r>
              <a:rPr lang="fr-FR" sz="1100" spc="-40" dirty="0">
                <a:cs typeface="Calibri"/>
              </a:rPr>
              <a:t> </a:t>
            </a:r>
            <a:r>
              <a:rPr lang="fr-FR" sz="1100" dirty="0">
                <a:cs typeface="Calibri"/>
              </a:rPr>
              <a:t>routiers</a:t>
            </a:r>
            <a:r>
              <a:rPr lang="fr-FR" sz="1100" spc="-20" dirty="0">
                <a:cs typeface="Calibri"/>
              </a:rPr>
              <a:t> </a:t>
            </a:r>
            <a:r>
              <a:rPr lang="fr-FR" sz="1100" dirty="0">
                <a:cs typeface="Calibri"/>
              </a:rPr>
              <a:t>à</a:t>
            </a:r>
            <a:r>
              <a:rPr lang="fr-FR" sz="1100" spc="-5" dirty="0">
                <a:cs typeface="Calibri"/>
              </a:rPr>
              <a:t> usage</a:t>
            </a:r>
            <a:r>
              <a:rPr lang="fr-FR" sz="1100" spc="-25" dirty="0">
                <a:cs typeface="Calibri"/>
              </a:rPr>
              <a:t> </a:t>
            </a:r>
            <a:r>
              <a:rPr lang="fr-FR" sz="1100" spc="-5" dirty="0">
                <a:cs typeface="Calibri"/>
              </a:rPr>
              <a:t>public</a:t>
            </a:r>
            <a:r>
              <a:rPr lang="fr-FR" sz="1100" spc="-15" dirty="0">
                <a:cs typeface="Calibri"/>
              </a:rPr>
              <a:t> </a:t>
            </a:r>
            <a:r>
              <a:rPr lang="fr-FR" sz="1100" spc="-5" dirty="0">
                <a:cs typeface="Calibri"/>
              </a:rPr>
              <a:t>spécial</a:t>
            </a:r>
            <a:r>
              <a:rPr lang="fr-FR" sz="1100" spc="-25" dirty="0">
                <a:cs typeface="Calibri"/>
              </a:rPr>
              <a:t> </a:t>
            </a:r>
            <a:r>
              <a:rPr lang="fr-FR" sz="1100" dirty="0">
                <a:cs typeface="Calibri"/>
              </a:rPr>
              <a:t>;</a:t>
            </a:r>
          </a:p>
          <a:p>
            <a:pPr marL="144780" indent="-132715">
              <a:lnSpc>
                <a:spcPct val="100000"/>
              </a:lnSpc>
              <a:spcBef>
                <a:spcPts val="300"/>
              </a:spcBef>
              <a:buAutoNum type="alphaLcParenR"/>
              <a:tabLst>
                <a:tab pos="145415" algn="l"/>
              </a:tabLst>
            </a:pPr>
            <a:r>
              <a:rPr lang="fr-FR" sz="1100" dirty="0">
                <a:cs typeface="Calibri"/>
              </a:rPr>
              <a:t>les</a:t>
            </a:r>
            <a:r>
              <a:rPr lang="fr-FR" sz="1100" spc="-40" dirty="0">
                <a:cs typeface="Calibri"/>
              </a:rPr>
              <a:t> </a:t>
            </a:r>
            <a:r>
              <a:rPr lang="fr-FR" sz="1100" dirty="0">
                <a:cs typeface="Calibri"/>
              </a:rPr>
              <a:t>machines</a:t>
            </a:r>
            <a:r>
              <a:rPr lang="fr-FR" sz="1100" spc="-50" dirty="0">
                <a:cs typeface="Calibri"/>
              </a:rPr>
              <a:t> </a:t>
            </a:r>
            <a:r>
              <a:rPr lang="fr-FR" sz="1100" dirty="0">
                <a:cs typeface="Calibri"/>
              </a:rPr>
              <a:t>;</a:t>
            </a:r>
          </a:p>
          <a:p>
            <a:pPr marL="160020" indent="-147955">
              <a:lnSpc>
                <a:spcPct val="100000"/>
              </a:lnSpc>
              <a:spcBef>
                <a:spcPts val="300"/>
              </a:spcBef>
              <a:buAutoNum type="alphaLcParenR"/>
              <a:tabLst>
                <a:tab pos="160655" algn="l"/>
              </a:tabLst>
            </a:pPr>
            <a:r>
              <a:rPr lang="fr-FR" sz="1100" dirty="0">
                <a:cs typeface="Calibri"/>
              </a:rPr>
              <a:t>les</a:t>
            </a:r>
            <a:r>
              <a:rPr lang="fr-FR" sz="1100" spc="-20" dirty="0">
                <a:cs typeface="Calibri"/>
              </a:rPr>
              <a:t> </a:t>
            </a:r>
            <a:r>
              <a:rPr lang="fr-FR" sz="1100" dirty="0">
                <a:cs typeface="Calibri"/>
              </a:rPr>
              <a:t>tracteurs</a:t>
            </a:r>
            <a:r>
              <a:rPr lang="fr-FR" sz="1100" spc="-35" dirty="0">
                <a:cs typeface="Calibri"/>
              </a:rPr>
              <a:t> </a:t>
            </a:r>
            <a:r>
              <a:rPr lang="fr-FR" sz="1100" dirty="0">
                <a:cs typeface="Calibri"/>
              </a:rPr>
              <a:t>munis</a:t>
            </a:r>
            <a:r>
              <a:rPr lang="fr-FR" sz="1100" spc="-30" dirty="0">
                <a:cs typeface="Calibri"/>
              </a:rPr>
              <a:t> </a:t>
            </a:r>
            <a:r>
              <a:rPr lang="fr-FR" sz="1100" spc="-5" dirty="0">
                <a:cs typeface="Calibri"/>
              </a:rPr>
              <a:t>d’un</a:t>
            </a:r>
            <a:r>
              <a:rPr lang="fr-FR" sz="1100" spc="-20" dirty="0">
                <a:cs typeface="Calibri"/>
              </a:rPr>
              <a:t> </a:t>
            </a:r>
            <a:r>
              <a:rPr lang="fr-FR" sz="1100" dirty="0">
                <a:cs typeface="Calibri"/>
              </a:rPr>
              <a:t>équipement</a:t>
            </a:r>
            <a:r>
              <a:rPr lang="fr-FR" sz="1100" spc="-40" dirty="0">
                <a:cs typeface="Calibri"/>
              </a:rPr>
              <a:t> </a:t>
            </a:r>
            <a:r>
              <a:rPr lang="fr-FR" sz="1100" spc="-5" dirty="0">
                <a:cs typeface="Calibri"/>
              </a:rPr>
              <a:t>spécial</a:t>
            </a:r>
            <a:r>
              <a:rPr lang="fr-FR" sz="1100" spc="-30" dirty="0">
                <a:cs typeface="Calibri"/>
              </a:rPr>
              <a:t> </a:t>
            </a:r>
            <a:r>
              <a:rPr lang="fr-FR" sz="1100" dirty="0">
                <a:cs typeface="Calibri"/>
              </a:rPr>
              <a:t>;</a:t>
            </a:r>
          </a:p>
          <a:p>
            <a:pPr marL="12700" marR="5080" algn="just">
              <a:lnSpc>
                <a:spcPct val="100000"/>
              </a:lnSpc>
              <a:spcBef>
                <a:spcPts val="300"/>
              </a:spcBef>
              <a:buAutoNum type="alphaLcParenR"/>
              <a:tabLst>
                <a:tab pos="189865" algn="l"/>
              </a:tabLst>
            </a:pPr>
            <a:r>
              <a:rPr lang="fr-FR" sz="1100" dirty="0">
                <a:cs typeface="Calibri"/>
              </a:rPr>
              <a:t>les</a:t>
            </a:r>
            <a:r>
              <a:rPr lang="fr-FR" sz="1100" spc="5" dirty="0">
                <a:cs typeface="Calibri"/>
              </a:rPr>
              <a:t> </a:t>
            </a:r>
            <a:r>
              <a:rPr lang="fr-FR" sz="1100" spc="-5" dirty="0">
                <a:cs typeface="Calibri"/>
              </a:rPr>
              <a:t>tracteurs</a:t>
            </a:r>
            <a:r>
              <a:rPr lang="fr-FR" sz="1100" dirty="0">
                <a:cs typeface="Calibri"/>
              </a:rPr>
              <a:t> </a:t>
            </a:r>
            <a:r>
              <a:rPr lang="fr-FR" sz="1100" spc="-10" dirty="0">
                <a:cs typeface="Calibri"/>
              </a:rPr>
              <a:t>dont</a:t>
            </a:r>
            <a:r>
              <a:rPr lang="fr-FR" sz="1100" spc="-5" dirty="0">
                <a:cs typeface="Calibri"/>
              </a:rPr>
              <a:t> le</a:t>
            </a:r>
            <a:r>
              <a:rPr lang="fr-FR" sz="1100" dirty="0">
                <a:cs typeface="Calibri"/>
              </a:rPr>
              <a:t> </a:t>
            </a:r>
            <a:r>
              <a:rPr lang="fr-FR" sz="1100" spc="-5" dirty="0">
                <a:cs typeface="Calibri"/>
              </a:rPr>
              <a:t>dépassement</a:t>
            </a:r>
            <a:r>
              <a:rPr lang="fr-FR" sz="1100" dirty="0">
                <a:cs typeface="Calibri"/>
              </a:rPr>
              <a:t> </a:t>
            </a:r>
            <a:r>
              <a:rPr lang="fr-FR" sz="1100" spc="-5" dirty="0">
                <a:cs typeface="Calibri"/>
              </a:rPr>
              <a:t>de</a:t>
            </a:r>
            <a:r>
              <a:rPr lang="fr-FR" sz="1100" dirty="0">
                <a:cs typeface="Calibri"/>
              </a:rPr>
              <a:t> </a:t>
            </a:r>
            <a:r>
              <a:rPr lang="fr-FR" sz="1100" spc="-5" dirty="0">
                <a:cs typeface="Calibri"/>
              </a:rPr>
              <a:t>la</a:t>
            </a:r>
            <a:r>
              <a:rPr lang="fr-FR" sz="1100" dirty="0">
                <a:cs typeface="Calibri"/>
              </a:rPr>
              <a:t> </a:t>
            </a:r>
            <a:r>
              <a:rPr lang="fr-FR" sz="1100" spc="-5" dirty="0">
                <a:cs typeface="Calibri"/>
              </a:rPr>
              <a:t>largeur</a:t>
            </a:r>
            <a:r>
              <a:rPr lang="fr-FR" sz="1100" dirty="0">
                <a:cs typeface="Calibri"/>
              </a:rPr>
              <a:t> </a:t>
            </a:r>
            <a:r>
              <a:rPr lang="fr-FR" sz="1100" spc="-5" dirty="0">
                <a:cs typeface="Calibri"/>
              </a:rPr>
              <a:t>de</a:t>
            </a:r>
            <a:r>
              <a:rPr lang="fr-FR" sz="1100" dirty="0">
                <a:cs typeface="Calibri"/>
              </a:rPr>
              <a:t> 2,55</a:t>
            </a:r>
            <a:r>
              <a:rPr lang="fr-FR" sz="1100" spc="5" dirty="0">
                <a:cs typeface="Calibri"/>
              </a:rPr>
              <a:t> </a:t>
            </a:r>
            <a:r>
              <a:rPr lang="fr-FR" sz="1100" spc="-5" dirty="0">
                <a:cs typeface="Calibri"/>
              </a:rPr>
              <a:t>mètres</a:t>
            </a:r>
            <a:r>
              <a:rPr lang="fr-FR" sz="1100" dirty="0">
                <a:cs typeface="Calibri"/>
              </a:rPr>
              <a:t> </a:t>
            </a:r>
            <a:r>
              <a:rPr lang="fr-FR" sz="1100" spc="-5" dirty="0">
                <a:cs typeface="Calibri"/>
              </a:rPr>
              <a:t>est</a:t>
            </a:r>
            <a:r>
              <a:rPr lang="fr-FR" sz="1100" dirty="0">
                <a:cs typeface="Calibri"/>
              </a:rPr>
              <a:t> </a:t>
            </a:r>
            <a:r>
              <a:rPr lang="fr-FR" sz="1100" spc="-5" dirty="0">
                <a:cs typeface="Calibri"/>
              </a:rPr>
              <a:t>exclusivement</a:t>
            </a:r>
            <a:r>
              <a:rPr lang="fr-FR" sz="1100" dirty="0">
                <a:cs typeface="Calibri"/>
              </a:rPr>
              <a:t> </a:t>
            </a:r>
            <a:r>
              <a:rPr lang="fr-FR" sz="1100" spc="-5" dirty="0">
                <a:cs typeface="Calibri"/>
              </a:rPr>
              <a:t>dû</a:t>
            </a:r>
            <a:r>
              <a:rPr lang="fr-FR" sz="1100" dirty="0">
                <a:cs typeface="Calibri"/>
              </a:rPr>
              <a:t> </a:t>
            </a:r>
            <a:r>
              <a:rPr lang="fr-FR" sz="1100" spc="-5" dirty="0">
                <a:cs typeface="Calibri"/>
              </a:rPr>
              <a:t>au</a:t>
            </a:r>
            <a:r>
              <a:rPr lang="fr-FR" sz="1100" dirty="0">
                <a:cs typeface="Calibri"/>
              </a:rPr>
              <a:t> </a:t>
            </a:r>
            <a:r>
              <a:rPr lang="fr-FR" sz="1100" spc="-5" dirty="0">
                <a:cs typeface="Calibri"/>
              </a:rPr>
              <a:t>montage</a:t>
            </a:r>
            <a:r>
              <a:rPr lang="fr-FR" sz="1100" dirty="0">
                <a:cs typeface="Calibri"/>
              </a:rPr>
              <a:t> </a:t>
            </a:r>
            <a:r>
              <a:rPr lang="fr-FR" sz="1100" spc="-5" dirty="0">
                <a:cs typeface="Calibri"/>
              </a:rPr>
              <a:t>de</a:t>
            </a:r>
            <a:r>
              <a:rPr lang="fr-FR" sz="1100" dirty="0">
                <a:cs typeface="Calibri"/>
              </a:rPr>
              <a:t> </a:t>
            </a:r>
            <a:r>
              <a:rPr lang="fr-FR" sz="1100" spc="-5" dirty="0">
                <a:cs typeface="Calibri"/>
              </a:rPr>
              <a:t>pneumatiques,</a:t>
            </a:r>
            <a:r>
              <a:rPr lang="fr-FR" sz="1100" spc="235" dirty="0">
                <a:cs typeface="Calibri"/>
              </a:rPr>
              <a:t> </a:t>
            </a:r>
            <a:r>
              <a:rPr lang="fr-FR" sz="1100" spc="-5" dirty="0">
                <a:cs typeface="Calibri"/>
              </a:rPr>
              <a:t>de</a:t>
            </a:r>
            <a:r>
              <a:rPr lang="fr-FR" sz="1100" spc="240" dirty="0">
                <a:cs typeface="Calibri"/>
              </a:rPr>
              <a:t> </a:t>
            </a:r>
            <a:r>
              <a:rPr lang="fr-FR" sz="1100" spc="-5" dirty="0">
                <a:cs typeface="Calibri"/>
              </a:rPr>
              <a:t>chenilles</a:t>
            </a:r>
            <a:r>
              <a:rPr lang="fr-FR" sz="1100" spc="240" dirty="0">
                <a:cs typeface="Calibri"/>
              </a:rPr>
              <a:t> </a:t>
            </a:r>
            <a:r>
              <a:rPr lang="fr-FR" sz="1100" dirty="0">
                <a:cs typeface="Calibri"/>
              </a:rPr>
              <a:t>en </a:t>
            </a:r>
            <a:r>
              <a:rPr lang="fr-FR" sz="1100" spc="5" dirty="0">
                <a:cs typeface="Calibri"/>
              </a:rPr>
              <a:t> </a:t>
            </a:r>
            <a:r>
              <a:rPr lang="fr-FR" sz="1100" spc="-5" dirty="0">
                <a:cs typeface="Calibri"/>
              </a:rPr>
              <a:t>caoutchouc </a:t>
            </a:r>
            <a:r>
              <a:rPr lang="fr-FR" sz="1100" dirty="0">
                <a:cs typeface="Calibri"/>
              </a:rPr>
              <a:t>ou </a:t>
            </a:r>
            <a:r>
              <a:rPr lang="fr-FR" sz="1100" spc="-5" dirty="0">
                <a:cs typeface="Calibri"/>
              </a:rPr>
              <a:t>de configurations </a:t>
            </a:r>
            <a:r>
              <a:rPr lang="fr-FR" sz="1100" dirty="0">
                <a:cs typeface="Calibri"/>
              </a:rPr>
              <a:t>à </a:t>
            </a:r>
            <a:r>
              <a:rPr lang="fr-FR" sz="1100" spc="-5" dirty="0">
                <a:cs typeface="Calibri"/>
              </a:rPr>
              <a:t>deux pneumatiques nécessaires </a:t>
            </a:r>
            <a:r>
              <a:rPr lang="fr-FR" sz="1100" dirty="0">
                <a:cs typeface="Calibri"/>
              </a:rPr>
              <a:t>à </a:t>
            </a:r>
            <a:r>
              <a:rPr lang="fr-FR" sz="1100" spc="-5" dirty="0">
                <a:cs typeface="Calibri"/>
              </a:rPr>
              <a:t>la </a:t>
            </a:r>
            <a:r>
              <a:rPr lang="fr-FR" sz="1100" spc="-10" dirty="0">
                <a:cs typeface="Calibri"/>
              </a:rPr>
              <a:t>protection </a:t>
            </a:r>
            <a:r>
              <a:rPr lang="fr-FR" sz="1100" spc="-5" dirty="0">
                <a:cs typeface="Calibri"/>
              </a:rPr>
              <a:t>du sol, </a:t>
            </a:r>
            <a:r>
              <a:rPr lang="fr-FR" sz="1100" dirty="0">
                <a:cs typeface="Calibri"/>
              </a:rPr>
              <a:t>y </a:t>
            </a:r>
            <a:r>
              <a:rPr lang="fr-FR" sz="1100" spc="-10" dirty="0">
                <a:cs typeface="Calibri"/>
              </a:rPr>
              <a:t>compris </a:t>
            </a:r>
            <a:r>
              <a:rPr lang="fr-FR" sz="1100" dirty="0">
                <a:cs typeface="Calibri"/>
              </a:rPr>
              <a:t>les </a:t>
            </a:r>
            <a:r>
              <a:rPr lang="fr-FR" sz="1100" spc="-5" dirty="0">
                <a:cs typeface="Calibri"/>
              </a:rPr>
              <a:t>systèmes anti-projections, </a:t>
            </a:r>
            <a:r>
              <a:rPr lang="fr-FR" sz="1100" dirty="0">
                <a:cs typeface="Calibri"/>
              </a:rPr>
              <a:t>à </a:t>
            </a:r>
            <a:r>
              <a:rPr lang="fr-FR" sz="1100" spc="-5" dirty="0">
                <a:cs typeface="Calibri"/>
              </a:rPr>
              <a:t>condition que </a:t>
            </a:r>
            <a:r>
              <a:rPr lang="fr-FR" sz="1100" dirty="0">
                <a:cs typeface="Calibri"/>
              </a:rPr>
              <a:t> </a:t>
            </a:r>
            <a:r>
              <a:rPr lang="fr-FR" sz="1100" spc="-5" dirty="0">
                <a:cs typeface="Calibri"/>
              </a:rPr>
              <a:t>la</a:t>
            </a:r>
            <a:r>
              <a:rPr lang="fr-FR" sz="1100" spc="-10" dirty="0">
                <a:cs typeface="Calibri"/>
              </a:rPr>
              <a:t> </a:t>
            </a:r>
            <a:r>
              <a:rPr lang="fr-FR" sz="1100" dirty="0">
                <a:cs typeface="Calibri"/>
              </a:rPr>
              <a:t>largeur </a:t>
            </a:r>
            <a:r>
              <a:rPr lang="fr-FR" sz="1100" spc="-5" dirty="0">
                <a:cs typeface="Calibri"/>
              </a:rPr>
              <a:t>de</a:t>
            </a:r>
            <a:r>
              <a:rPr lang="fr-FR" sz="1100" spc="-10" dirty="0">
                <a:cs typeface="Calibri"/>
              </a:rPr>
              <a:t> </a:t>
            </a:r>
            <a:r>
              <a:rPr lang="fr-FR" sz="1100" spc="-5" dirty="0">
                <a:cs typeface="Calibri"/>
              </a:rPr>
              <a:t>la</a:t>
            </a:r>
            <a:r>
              <a:rPr lang="fr-FR" sz="1100" dirty="0">
                <a:cs typeface="Calibri"/>
              </a:rPr>
              <a:t> </a:t>
            </a:r>
            <a:r>
              <a:rPr lang="fr-FR" sz="1100" spc="-5" dirty="0">
                <a:cs typeface="Calibri"/>
              </a:rPr>
              <a:t>structure</a:t>
            </a:r>
            <a:r>
              <a:rPr lang="fr-FR" sz="1100" spc="-30" dirty="0">
                <a:cs typeface="Calibri"/>
              </a:rPr>
              <a:t> </a:t>
            </a:r>
            <a:r>
              <a:rPr lang="fr-FR" sz="1100" dirty="0">
                <a:cs typeface="Calibri"/>
              </a:rPr>
              <a:t>permanente</a:t>
            </a:r>
            <a:r>
              <a:rPr lang="fr-FR" sz="1100" spc="-20" dirty="0">
                <a:cs typeface="Calibri"/>
              </a:rPr>
              <a:t> </a:t>
            </a:r>
            <a:r>
              <a:rPr lang="fr-FR" sz="1100" spc="-5" dirty="0">
                <a:cs typeface="Calibri"/>
              </a:rPr>
              <a:t>du</a:t>
            </a:r>
            <a:r>
              <a:rPr lang="fr-FR" sz="1100" spc="-15" dirty="0">
                <a:cs typeface="Calibri"/>
              </a:rPr>
              <a:t> </a:t>
            </a:r>
            <a:r>
              <a:rPr lang="fr-FR" sz="1100" dirty="0">
                <a:cs typeface="Calibri"/>
              </a:rPr>
              <a:t>véhicule</a:t>
            </a:r>
            <a:r>
              <a:rPr lang="fr-FR" sz="1100" spc="-20" dirty="0">
                <a:cs typeface="Calibri"/>
              </a:rPr>
              <a:t> </a:t>
            </a:r>
            <a:r>
              <a:rPr lang="fr-FR" sz="1100" dirty="0">
                <a:cs typeface="Calibri"/>
              </a:rPr>
              <a:t>soit</a:t>
            </a:r>
            <a:r>
              <a:rPr lang="fr-FR" sz="1100" spc="-20" dirty="0">
                <a:cs typeface="Calibri"/>
              </a:rPr>
              <a:t> </a:t>
            </a:r>
            <a:r>
              <a:rPr lang="fr-FR" sz="1100" dirty="0">
                <a:cs typeface="Calibri"/>
              </a:rPr>
              <a:t>limitée</a:t>
            </a:r>
            <a:r>
              <a:rPr lang="fr-FR" sz="1100" spc="-25" dirty="0">
                <a:cs typeface="Calibri"/>
              </a:rPr>
              <a:t> </a:t>
            </a:r>
            <a:r>
              <a:rPr lang="fr-FR" sz="1100" dirty="0">
                <a:cs typeface="Calibri"/>
              </a:rPr>
              <a:t>à</a:t>
            </a:r>
            <a:r>
              <a:rPr lang="fr-FR" sz="1100" spc="-10" dirty="0">
                <a:cs typeface="Calibri"/>
              </a:rPr>
              <a:t> </a:t>
            </a:r>
            <a:r>
              <a:rPr lang="fr-FR" sz="1100" dirty="0">
                <a:cs typeface="Calibri"/>
              </a:rPr>
              <a:t>2,55</a:t>
            </a:r>
            <a:r>
              <a:rPr lang="fr-FR" sz="1100" spc="5" dirty="0">
                <a:cs typeface="Calibri"/>
              </a:rPr>
              <a:t> </a:t>
            </a:r>
            <a:r>
              <a:rPr lang="fr-FR" sz="1100" dirty="0">
                <a:cs typeface="Calibri"/>
              </a:rPr>
              <a:t>mètres</a:t>
            </a:r>
            <a:r>
              <a:rPr lang="fr-FR" sz="1100" spc="-30" dirty="0">
                <a:cs typeface="Calibri"/>
              </a:rPr>
              <a:t> </a:t>
            </a:r>
            <a:r>
              <a:rPr lang="fr-FR" sz="1100" dirty="0">
                <a:cs typeface="Calibri"/>
              </a:rPr>
              <a:t>;</a:t>
            </a:r>
          </a:p>
          <a:p>
            <a:pPr marL="129539" indent="-117475" algn="just">
              <a:lnSpc>
                <a:spcPct val="100000"/>
              </a:lnSpc>
              <a:spcBef>
                <a:spcPts val="300"/>
              </a:spcBef>
              <a:buAutoNum type="alphaLcParenR"/>
              <a:tabLst>
                <a:tab pos="130175" algn="l"/>
              </a:tabLst>
            </a:pPr>
            <a:r>
              <a:rPr lang="fr-FR" sz="1100" dirty="0">
                <a:cs typeface="Calibri"/>
              </a:rPr>
              <a:t>les</a:t>
            </a:r>
            <a:r>
              <a:rPr lang="fr-FR" sz="1100" spc="-25" dirty="0">
                <a:cs typeface="Calibri"/>
              </a:rPr>
              <a:t> </a:t>
            </a:r>
            <a:r>
              <a:rPr lang="fr-FR" sz="1100" dirty="0">
                <a:cs typeface="Calibri"/>
              </a:rPr>
              <a:t>véhicules</a:t>
            </a:r>
            <a:r>
              <a:rPr lang="fr-FR" sz="1100" spc="-35" dirty="0">
                <a:cs typeface="Calibri"/>
              </a:rPr>
              <a:t> </a:t>
            </a:r>
            <a:r>
              <a:rPr lang="fr-FR" sz="1100" dirty="0">
                <a:cs typeface="Calibri"/>
              </a:rPr>
              <a:t>routiers</a:t>
            </a:r>
            <a:r>
              <a:rPr lang="fr-FR" sz="1100" spc="-45" dirty="0">
                <a:cs typeface="Calibri"/>
              </a:rPr>
              <a:t> </a:t>
            </a:r>
            <a:r>
              <a:rPr lang="fr-FR" sz="1100" dirty="0">
                <a:cs typeface="Calibri"/>
              </a:rPr>
              <a:t>traînés</a:t>
            </a:r>
            <a:r>
              <a:rPr lang="fr-FR" sz="1100" spc="-35" dirty="0">
                <a:cs typeface="Calibri"/>
              </a:rPr>
              <a:t> </a:t>
            </a:r>
            <a:r>
              <a:rPr lang="fr-FR" sz="1100" dirty="0">
                <a:cs typeface="Calibri"/>
              </a:rPr>
              <a:t>;</a:t>
            </a:r>
          </a:p>
          <a:p>
            <a:pPr marL="152400" indent="-140335" algn="just">
              <a:lnSpc>
                <a:spcPct val="100000"/>
              </a:lnSpc>
              <a:spcBef>
                <a:spcPts val="300"/>
              </a:spcBef>
              <a:buAutoNum type="alphaLcParenR"/>
              <a:tabLst>
                <a:tab pos="153035" algn="l"/>
              </a:tabLst>
            </a:pPr>
            <a:r>
              <a:rPr lang="fr-FR" sz="1100" dirty="0">
                <a:cs typeface="Calibri"/>
              </a:rPr>
              <a:t>les</a:t>
            </a:r>
            <a:r>
              <a:rPr lang="fr-FR" sz="1100" spc="-5" dirty="0">
                <a:cs typeface="Calibri"/>
              </a:rPr>
              <a:t> </a:t>
            </a:r>
            <a:r>
              <a:rPr lang="fr-FR" sz="1100" dirty="0">
                <a:cs typeface="Calibri"/>
              </a:rPr>
              <a:t>remorques</a:t>
            </a:r>
            <a:r>
              <a:rPr lang="fr-FR" sz="1100" spc="-20" dirty="0">
                <a:cs typeface="Calibri"/>
              </a:rPr>
              <a:t> </a:t>
            </a:r>
            <a:r>
              <a:rPr lang="fr-FR" sz="1100" spc="-5" dirty="0">
                <a:cs typeface="Calibri"/>
              </a:rPr>
              <a:t>de</a:t>
            </a:r>
            <a:r>
              <a:rPr lang="fr-FR" sz="1100" dirty="0">
                <a:cs typeface="Calibri"/>
              </a:rPr>
              <a:t> tracteur</a:t>
            </a:r>
            <a:r>
              <a:rPr lang="fr-FR" sz="1100" spc="-15" dirty="0">
                <a:cs typeface="Calibri"/>
              </a:rPr>
              <a:t> </a:t>
            </a:r>
            <a:r>
              <a:rPr lang="fr-FR" sz="1100" dirty="0">
                <a:cs typeface="Calibri"/>
              </a:rPr>
              <a:t>dont</a:t>
            </a:r>
            <a:r>
              <a:rPr lang="fr-FR" sz="1100" spc="-10" dirty="0">
                <a:cs typeface="Calibri"/>
              </a:rPr>
              <a:t> </a:t>
            </a:r>
            <a:r>
              <a:rPr lang="fr-FR" sz="1100" spc="-5" dirty="0">
                <a:cs typeface="Calibri"/>
              </a:rPr>
              <a:t>le</a:t>
            </a:r>
            <a:r>
              <a:rPr lang="fr-FR" sz="1100" spc="15" dirty="0">
                <a:cs typeface="Calibri"/>
              </a:rPr>
              <a:t> </a:t>
            </a:r>
            <a:r>
              <a:rPr lang="fr-FR" sz="1100" dirty="0">
                <a:cs typeface="Calibri"/>
              </a:rPr>
              <a:t>dépassement</a:t>
            </a:r>
            <a:r>
              <a:rPr lang="fr-FR" sz="1100" spc="-40" dirty="0">
                <a:cs typeface="Calibri"/>
              </a:rPr>
              <a:t> </a:t>
            </a:r>
            <a:r>
              <a:rPr lang="fr-FR" sz="1100" spc="-5" dirty="0">
                <a:cs typeface="Calibri"/>
              </a:rPr>
              <a:t>de</a:t>
            </a:r>
            <a:r>
              <a:rPr lang="fr-FR" sz="1100" spc="15" dirty="0">
                <a:cs typeface="Calibri"/>
              </a:rPr>
              <a:t> </a:t>
            </a:r>
            <a:r>
              <a:rPr lang="fr-FR" sz="1100" spc="-5" dirty="0">
                <a:cs typeface="Calibri"/>
              </a:rPr>
              <a:t>la</a:t>
            </a:r>
            <a:r>
              <a:rPr lang="fr-FR" sz="1100" dirty="0">
                <a:cs typeface="Calibri"/>
              </a:rPr>
              <a:t> largeur</a:t>
            </a:r>
            <a:r>
              <a:rPr lang="fr-FR" sz="1100" spc="10" dirty="0">
                <a:cs typeface="Calibri"/>
              </a:rPr>
              <a:t> </a:t>
            </a:r>
            <a:r>
              <a:rPr lang="fr-FR" sz="1100" spc="-5" dirty="0">
                <a:cs typeface="Calibri"/>
              </a:rPr>
              <a:t>de</a:t>
            </a:r>
            <a:r>
              <a:rPr lang="fr-FR" sz="1100" dirty="0">
                <a:cs typeface="Calibri"/>
              </a:rPr>
              <a:t> 2,55</a:t>
            </a:r>
            <a:r>
              <a:rPr lang="fr-FR" sz="1100" spc="15" dirty="0">
                <a:cs typeface="Calibri"/>
              </a:rPr>
              <a:t> </a:t>
            </a:r>
            <a:r>
              <a:rPr lang="fr-FR" sz="1100" dirty="0">
                <a:cs typeface="Calibri"/>
              </a:rPr>
              <a:t>mètres</a:t>
            </a:r>
            <a:r>
              <a:rPr lang="fr-FR" sz="1100" spc="-25" dirty="0">
                <a:cs typeface="Calibri"/>
              </a:rPr>
              <a:t> </a:t>
            </a:r>
            <a:r>
              <a:rPr lang="fr-FR" sz="1100" dirty="0">
                <a:cs typeface="Calibri"/>
              </a:rPr>
              <a:t>est</a:t>
            </a:r>
            <a:r>
              <a:rPr lang="fr-FR" sz="1100" spc="-10" dirty="0">
                <a:cs typeface="Calibri"/>
              </a:rPr>
              <a:t> </a:t>
            </a:r>
            <a:r>
              <a:rPr lang="fr-FR" sz="1100" spc="-5" dirty="0">
                <a:cs typeface="Calibri"/>
              </a:rPr>
              <a:t>exclusivement</a:t>
            </a:r>
            <a:r>
              <a:rPr lang="fr-FR" sz="1100" spc="-20" dirty="0">
                <a:cs typeface="Calibri"/>
              </a:rPr>
              <a:t> </a:t>
            </a:r>
            <a:r>
              <a:rPr lang="fr-FR" sz="1100" spc="-5" dirty="0">
                <a:cs typeface="Calibri"/>
              </a:rPr>
              <a:t>dû</a:t>
            </a:r>
            <a:r>
              <a:rPr lang="fr-FR" sz="1100" spc="-10" dirty="0">
                <a:cs typeface="Calibri"/>
              </a:rPr>
              <a:t> </a:t>
            </a:r>
            <a:r>
              <a:rPr lang="fr-FR" sz="1100" dirty="0">
                <a:cs typeface="Calibri"/>
              </a:rPr>
              <a:t>à</a:t>
            </a:r>
            <a:r>
              <a:rPr lang="fr-FR" sz="1100" spc="10" dirty="0">
                <a:cs typeface="Calibri"/>
              </a:rPr>
              <a:t> </a:t>
            </a:r>
            <a:r>
              <a:rPr lang="fr-FR" sz="1100" spc="-5" dirty="0">
                <a:cs typeface="Calibri"/>
              </a:rPr>
              <a:t>l’une</a:t>
            </a:r>
            <a:r>
              <a:rPr lang="fr-FR" sz="1100" dirty="0">
                <a:cs typeface="Calibri"/>
              </a:rPr>
              <a:t> des </a:t>
            </a:r>
            <a:r>
              <a:rPr lang="fr-FR" sz="1100" spc="-5" dirty="0">
                <a:cs typeface="Calibri"/>
              </a:rPr>
              <a:t>circonstances</a:t>
            </a:r>
            <a:r>
              <a:rPr lang="fr-FR" sz="1100" spc="-35" dirty="0">
                <a:cs typeface="Calibri"/>
              </a:rPr>
              <a:t> </a:t>
            </a:r>
            <a:r>
              <a:rPr lang="fr-FR" sz="1100" spc="-5" dirty="0">
                <a:cs typeface="Calibri"/>
              </a:rPr>
              <a:t>suivantes</a:t>
            </a:r>
            <a:r>
              <a:rPr lang="fr-FR" sz="1100" spc="-25" dirty="0">
                <a:cs typeface="Calibri"/>
              </a:rPr>
              <a:t> </a:t>
            </a:r>
            <a:r>
              <a:rPr lang="fr-FR" sz="1100" dirty="0">
                <a:cs typeface="Calibri"/>
              </a:rPr>
              <a:t>:</a:t>
            </a:r>
          </a:p>
          <a:p>
            <a:pPr marL="641985" marR="5080" lvl="1" indent="-172720" algn="just">
              <a:lnSpc>
                <a:spcPct val="100000"/>
              </a:lnSpc>
              <a:buChar char="-"/>
              <a:tabLst>
                <a:tab pos="642620" algn="l"/>
              </a:tabLst>
            </a:pPr>
            <a:r>
              <a:rPr lang="fr-FR" sz="1100" spc="-5" dirty="0">
                <a:cs typeface="Calibri"/>
              </a:rPr>
              <a:t>l’utilisation de configurations de pneumatiques visant </a:t>
            </a:r>
            <a:r>
              <a:rPr lang="fr-FR" sz="1100" dirty="0">
                <a:cs typeface="Calibri"/>
              </a:rPr>
              <a:t>à </a:t>
            </a:r>
            <a:r>
              <a:rPr lang="fr-FR" sz="1100" spc="-5" dirty="0">
                <a:cs typeface="Calibri"/>
              </a:rPr>
              <a:t>protéger le sol, </a:t>
            </a:r>
            <a:r>
              <a:rPr lang="fr-FR" sz="1100" dirty="0">
                <a:cs typeface="Calibri"/>
              </a:rPr>
              <a:t>à </a:t>
            </a:r>
            <a:r>
              <a:rPr lang="fr-FR" sz="1100" spc="-5" dirty="0">
                <a:cs typeface="Calibri"/>
              </a:rPr>
              <a:t>condition que le véhicule </a:t>
            </a:r>
            <a:r>
              <a:rPr lang="fr-FR" sz="1100" spc="-10" dirty="0">
                <a:cs typeface="Calibri"/>
              </a:rPr>
              <a:t>puisse </a:t>
            </a:r>
            <a:r>
              <a:rPr lang="fr-FR" sz="1100" spc="-5" dirty="0">
                <a:cs typeface="Calibri"/>
              </a:rPr>
              <a:t>également être équipé </a:t>
            </a:r>
            <a:r>
              <a:rPr lang="fr-FR" sz="1100" spc="-10" dirty="0">
                <a:cs typeface="Calibri"/>
              </a:rPr>
              <a:t>d’au </a:t>
            </a:r>
            <a:r>
              <a:rPr lang="fr-FR" sz="1100" spc="-5" dirty="0">
                <a:cs typeface="Calibri"/>
              </a:rPr>
              <a:t> </a:t>
            </a:r>
            <a:r>
              <a:rPr lang="fr-FR" sz="1100" dirty="0">
                <a:cs typeface="Calibri"/>
              </a:rPr>
              <a:t>moins</a:t>
            </a:r>
            <a:r>
              <a:rPr lang="fr-FR" sz="1100" spc="-40" dirty="0">
                <a:cs typeface="Calibri"/>
              </a:rPr>
              <a:t> </a:t>
            </a:r>
            <a:r>
              <a:rPr lang="fr-FR" sz="1100" spc="-5" dirty="0">
                <a:cs typeface="Calibri"/>
              </a:rPr>
              <a:t>un</a:t>
            </a:r>
            <a:r>
              <a:rPr lang="fr-FR" sz="1100" spc="-15" dirty="0">
                <a:cs typeface="Calibri"/>
              </a:rPr>
              <a:t> </a:t>
            </a:r>
            <a:r>
              <a:rPr lang="fr-FR" sz="1100" spc="-5" dirty="0">
                <a:cs typeface="Calibri"/>
              </a:rPr>
              <a:t>jeu</a:t>
            </a:r>
            <a:r>
              <a:rPr lang="fr-FR" sz="1100" dirty="0">
                <a:cs typeface="Calibri"/>
              </a:rPr>
              <a:t> </a:t>
            </a:r>
            <a:r>
              <a:rPr lang="fr-FR" sz="1100" spc="-5" dirty="0">
                <a:cs typeface="Calibri"/>
              </a:rPr>
              <a:t>de</a:t>
            </a:r>
            <a:r>
              <a:rPr lang="fr-FR" sz="1100" spc="5" dirty="0">
                <a:cs typeface="Calibri"/>
              </a:rPr>
              <a:t> </a:t>
            </a:r>
            <a:r>
              <a:rPr lang="fr-FR" sz="1100" dirty="0">
                <a:cs typeface="Calibri"/>
              </a:rPr>
              <a:t>pneumatiques</a:t>
            </a:r>
            <a:r>
              <a:rPr lang="fr-FR" sz="1100" spc="-45" dirty="0">
                <a:cs typeface="Calibri"/>
              </a:rPr>
              <a:t> </a:t>
            </a:r>
            <a:r>
              <a:rPr lang="fr-FR" sz="1100" dirty="0">
                <a:cs typeface="Calibri"/>
              </a:rPr>
              <a:t>pour</a:t>
            </a:r>
            <a:r>
              <a:rPr lang="fr-FR" sz="1100" spc="-10" dirty="0">
                <a:cs typeface="Calibri"/>
              </a:rPr>
              <a:t> </a:t>
            </a:r>
            <a:r>
              <a:rPr lang="fr-FR" sz="1100" dirty="0">
                <a:cs typeface="Calibri"/>
              </a:rPr>
              <a:t>lequel</a:t>
            </a:r>
            <a:r>
              <a:rPr lang="fr-FR" sz="1100" spc="-10" dirty="0">
                <a:cs typeface="Calibri"/>
              </a:rPr>
              <a:t> </a:t>
            </a:r>
            <a:r>
              <a:rPr lang="fr-FR" sz="1100" dirty="0">
                <a:cs typeface="Calibri"/>
              </a:rPr>
              <a:t>sa</a:t>
            </a:r>
            <a:r>
              <a:rPr lang="fr-FR" sz="1100" spc="-10" dirty="0">
                <a:cs typeface="Calibri"/>
              </a:rPr>
              <a:t> </a:t>
            </a:r>
            <a:r>
              <a:rPr lang="fr-FR" sz="1100" dirty="0">
                <a:cs typeface="Calibri"/>
              </a:rPr>
              <a:t>largeur</a:t>
            </a:r>
            <a:r>
              <a:rPr lang="fr-FR" sz="1100" spc="-10" dirty="0">
                <a:cs typeface="Calibri"/>
              </a:rPr>
              <a:t> </a:t>
            </a:r>
            <a:r>
              <a:rPr lang="fr-FR" sz="1100" spc="-5" dirty="0">
                <a:cs typeface="Calibri"/>
              </a:rPr>
              <a:t>ne</a:t>
            </a:r>
            <a:r>
              <a:rPr lang="fr-FR" sz="1100" spc="5" dirty="0">
                <a:cs typeface="Calibri"/>
              </a:rPr>
              <a:t> </a:t>
            </a:r>
            <a:r>
              <a:rPr lang="fr-FR" sz="1100" dirty="0">
                <a:cs typeface="Calibri"/>
              </a:rPr>
              <a:t>dépasse</a:t>
            </a:r>
            <a:r>
              <a:rPr lang="fr-FR" sz="1100" spc="-25" dirty="0">
                <a:cs typeface="Calibri"/>
              </a:rPr>
              <a:t> </a:t>
            </a:r>
            <a:r>
              <a:rPr lang="fr-FR" sz="1100" dirty="0">
                <a:cs typeface="Calibri"/>
              </a:rPr>
              <a:t>pas</a:t>
            </a:r>
            <a:r>
              <a:rPr lang="fr-FR" sz="1100" spc="-10" dirty="0">
                <a:cs typeface="Calibri"/>
              </a:rPr>
              <a:t> </a:t>
            </a:r>
            <a:r>
              <a:rPr lang="fr-FR" sz="1100" dirty="0">
                <a:cs typeface="Calibri"/>
              </a:rPr>
              <a:t>2,55</a:t>
            </a:r>
            <a:r>
              <a:rPr lang="fr-FR" sz="1100" spc="-5" dirty="0">
                <a:cs typeface="Calibri"/>
              </a:rPr>
              <a:t> </a:t>
            </a:r>
            <a:r>
              <a:rPr lang="fr-FR" sz="1100" dirty="0">
                <a:cs typeface="Calibri"/>
              </a:rPr>
              <a:t>mètres.</a:t>
            </a:r>
          </a:p>
          <a:p>
            <a:pPr marL="647700" marR="387985" indent="-20320">
              <a:lnSpc>
                <a:spcPct val="100000"/>
              </a:lnSpc>
              <a:spcBef>
                <a:spcPts val="5"/>
              </a:spcBef>
            </a:pPr>
            <a:r>
              <a:rPr lang="fr-FR" sz="1100" dirty="0">
                <a:cs typeface="Calibri"/>
              </a:rPr>
              <a:t>Lorsque </a:t>
            </a:r>
            <a:r>
              <a:rPr lang="fr-FR" sz="1100" spc="-5" dirty="0">
                <a:cs typeface="Calibri"/>
              </a:rPr>
              <a:t>le </a:t>
            </a:r>
            <a:r>
              <a:rPr lang="fr-FR" sz="1100" dirty="0">
                <a:cs typeface="Calibri"/>
              </a:rPr>
              <a:t>véhicule peut également être équipé d’au moins </a:t>
            </a:r>
            <a:r>
              <a:rPr lang="fr-FR" sz="1100" spc="-5" dirty="0">
                <a:cs typeface="Calibri"/>
              </a:rPr>
              <a:t>un jeu de </a:t>
            </a:r>
            <a:r>
              <a:rPr lang="fr-FR" sz="1100" dirty="0">
                <a:cs typeface="Calibri"/>
              </a:rPr>
              <a:t>pneumatiques avec lequel sa largeur </a:t>
            </a:r>
            <a:r>
              <a:rPr lang="fr-FR" sz="1100" spc="-5" dirty="0">
                <a:cs typeface="Calibri"/>
              </a:rPr>
              <a:t>ne </a:t>
            </a:r>
            <a:r>
              <a:rPr lang="fr-FR" sz="1100" dirty="0">
                <a:cs typeface="Calibri"/>
              </a:rPr>
              <a:t>dépasse pas 2,55 </a:t>
            </a:r>
            <a:r>
              <a:rPr lang="fr-FR" sz="1100" spc="5" dirty="0">
                <a:cs typeface="Calibri"/>
              </a:rPr>
              <a:t> </a:t>
            </a:r>
            <a:r>
              <a:rPr lang="fr-FR" sz="1100" dirty="0">
                <a:cs typeface="Calibri"/>
              </a:rPr>
              <a:t>mètres, les </a:t>
            </a:r>
            <a:r>
              <a:rPr lang="fr-FR" sz="1100" spc="-5" dirty="0">
                <a:cs typeface="Calibri"/>
              </a:rPr>
              <a:t>systèmes anti-projections, </a:t>
            </a:r>
            <a:r>
              <a:rPr lang="fr-FR" sz="1100" dirty="0">
                <a:cs typeface="Calibri"/>
              </a:rPr>
              <a:t>si </a:t>
            </a:r>
            <a:r>
              <a:rPr lang="fr-FR" sz="1100" spc="-5" dirty="0">
                <a:cs typeface="Calibri"/>
              </a:rPr>
              <a:t>le </a:t>
            </a:r>
            <a:r>
              <a:rPr lang="fr-FR" sz="1100" dirty="0">
                <a:cs typeface="Calibri"/>
              </a:rPr>
              <a:t>véhicule en est équipé, doivent être tels </a:t>
            </a:r>
            <a:r>
              <a:rPr lang="fr-FR" sz="1100" spc="-5" dirty="0">
                <a:cs typeface="Calibri"/>
              </a:rPr>
              <a:t>que la </a:t>
            </a:r>
            <a:r>
              <a:rPr lang="fr-FR" sz="1100" dirty="0">
                <a:cs typeface="Calibri"/>
              </a:rPr>
              <a:t>largeur </a:t>
            </a:r>
            <a:r>
              <a:rPr lang="fr-FR" sz="1100" spc="-5" dirty="0">
                <a:cs typeface="Calibri"/>
              </a:rPr>
              <a:t>du </a:t>
            </a:r>
            <a:r>
              <a:rPr lang="fr-FR" sz="1100" dirty="0">
                <a:cs typeface="Calibri"/>
              </a:rPr>
              <a:t>véhicule soit limitée à 2,55 </a:t>
            </a:r>
            <a:r>
              <a:rPr lang="fr-FR" sz="1100" spc="-240" dirty="0">
                <a:cs typeface="Calibri"/>
              </a:rPr>
              <a:t> </a:t>
            </a:r>
            <a:r>
              <a:rPr lang="fr-FR" sz="1100" dirty="0">
                <a:cs typeface="Calibri"/>
              </a:rPr>
              <a:t>mètres</a:t>
            </a:r>
            <a:r>
              <a:rPr lang="fr-FR" sz="1100" spc="-35" dirty="0">
                <a:cs typeface="Calibri"/>
              </a:rPr>
              <a:t> </a:t>
            </a:r>
            <a:r>
              <a:rPr lang="fr-FR" sz="1100" dirty="0">
                <a:cs typeface="Calibri"/>
              </a:rPr>
              <a:t>;</a:t>
            </a:r>
          </a:p>
          <a:p>
            <a:pPr marL="647700" marR="49530" lvl="1" indent="-160020">
              <a:lnSpc>
                <a:spcPct val="100000"/>
              </a:lnSpc>
              <a:buChar char="-"/>
              <a:tabLst>
                <a:tab pos="658495" algn="l"/>
                <a:tab pos="659130" algn="l"/>
              </a:tabLst>
            </a:pPr>
            <a:r>
              <a:rPr lang="fr-FR" sz="1100" spc="-5" dirty="0">
                <a:cs typeface="Calibri"/>
              </a:rPr>
              <a:t>la </a:t>
            </a:r>
            <a:r>
              <a:rPr lang="fr-FR" sz="1100" dirty="0">
                <a:cs typeface="Calibri"/>
              </a:rPr>
              <a:t>présence d’outils </a:t>
            </a:r>
            <a:r>
              <a:rPr lang="fr-FR" sz="1100" spc="-5" dirty="0">
                <a:cs typeface="Calibri"/>
              </a:rPr>
              <a:t>nécessaires au fonctionnement du </a:t>
            </a:r>
            <a:r>
              <a:rPr lang="fr-FR" sz="1100" dirty="0">
                <a:cs typeface="Calibri"/>
              </a:rPr>
              <a:t>véhicule et conformes aux </a:t>
            </a:r>
            <a:r>
              <a:rPr lang="fr-FR" sz="1100" spc="-5" dirty="0">
                <a:cs typeface="Calibri"/>
              </a:rPr>
              <a:t>dispositions </a:t>
            </a:r>
            <a:r>
              <a:rPr lang="fr-FR" sz="1100" dirty="0">
                <a:cs typeface="Calibri"/>
              </a:rPr>
              <a:t>mettant en œuvre </a:t>
            </a:r>
            <a:r>
              <a:rPr lang="fr-FR" sz="1100" spc="-5" dirty="0">
                <a:cs typeface="Calibri"/>
              </a:rPr>
              <a:t>la </a:t>
            </a:r>
            <a:r>
              <a:rPr lang="fr-FR" sz="1100" dirty="0">
                <a:cs typeface="Calibri"/>
              </a:rPr>
              <a:t>directive </a:t>
            </a:r>
            <a:r>
              <a:rPr lang="fr-FR" sz="1100" spc="5" dirty="0">
                <a:cs typeface="Calibri"/>
              </a:rPr>
              <a:t> </a:t>
            </a:r>
            <a:r>
              <a:rPr lang="fr-FR" sz="1100" dirty="0">
                <a:cs typeface="Calibri"/>
              </a:rPr>
              <a:t>2006/42/CE</a:t>
            </a:r>
            <a:r>
              <a:rPr lang="fr-FR" sz="1100" spc="-35" dirty="0">
                <a:cs typeface="Calibri"/>
              </a:rPr>
              <a:t> </a:t>
            </a:r>
            <a:r>
              <a:rPr lang="fr-FR" sz="1100" spc="-5" dirty="0">
                <a:cs typeface="Calibri"/>
              </a:rPr>
              <a:t>du</a:t>
            </a:r>
            <a:r>
              <a:rPr lang="fr-FR" sz="1100" spc="5" dirty="0">
                <a:cs typeface="Calibri"/>
              </a:rPr>
              <a:t> </a:t>
            </a:r>
            <a:r>
              <a:rPr lang="fr-FR" sz="1100" dirty="0">
                <a:cs typeface="Calibri"/>
              </a:rPr>
              <a:t>Parlement</a:t>
            </a:r>
            <a:r>
              <a:rPr lang="fr-FR" sz="1100" spc="-40" dirty="0">
                <a:cs typeface="Calibri"/>
              </a:rPr>
              <a:t> </a:t>
            </a:r>
            <a:r>
              <a:rPr lang="fr-FR" sz="1100" dirty="0">
                <a:cs typeface="Calibri"/>
              </a:rPr>
              <a:t>européen</a:t>
            </a:r>
            <a:r>
              <a:rPr lang="fr-FR" sz="1100" spc="-10" dirty="0">
                <a:cs typeface="Calibri"/>
              </a:rPr>
              <a:t> </a:t>
            </a:r>
            <a:r>
              <a:rPr lang="fr-FR" sz="1100" dirty="0">
                <a:cs typeface="Calibri"/>
              </a:rPr>
              <a:t>et</a:t>
            </a:r>
            <a:r>
              <a:rPr lang="fr-FR" sz="1100" spc="-15" dirty="0">
                <a:cs typeface="Calibri"/>
              </a:rPr>
              <a:t> </a:t>
            </a:r>
            <a:r>
              <a:rPr lang="fr-FR" sz="1100" spc="-5" dirty="0">
                <a:cs typeface="Calibri"/>
              </a:rPr>
              <a:t>du Conseil</a:t>
            </a:r>
            <a:r>
              <a:rPr lang="fr-FR" sz="1100" spc="-15" dirty="0">
                <a:cs typeface="Calibri"/>
              </a:rPr>
              <a:t> </a:t>
            </a:r>
            <a:r>
              <a:rPr lang="fr-FR" sz="1100" spc="-5" dirty="0">
                <a:cs typeface="Calibri"/>
              </a:rPr>
              <a:t>du</a:t>
            </a:r>
            <a:r>
              <a:rPr lang="fr-FR" sz="1100" spc="-10" dirty="0">
                <a:cs typeface="Calibri"/>
              </a:rPr>
              <a:t> </a:t>
            </a:r>
            <a:r>
              <a:rPr lang="fr-FR" sz="1100" dirty="0">
                <a:cs typeface="Calibri"/>
              </a:rPr>
              <a:t>17</a:t>
            </a:r>
            <a:r>
              <a:rPr lang="fr-FR" sz="1100" spc="10" dirty="0">
                <a:cs typeface="Calibri"/>
              </a:rPr>
              <a:t> </a:t>
            </a:r>
            <a:r>
              <a:rPr lang="fr-FR" sz="1100" dirty="0">
                <a:cs typeface="Calibri"/>
              </a:rPr>
              <a:t>mai</a:t>
            </a:r>
            <a:r>
              <a:rPr lang="fr-FR" sz="1100" spc="-20" dirty="0">
                <a:cs typeface="Calibri"/>
              </a:rPr>
              <a:t> </a:t>
            </a:r>
            <a:r>
              <a:rPr lang="fr-FR" sz="1100" dirty="0">
                <a:cs typeface="Calibri"/>
              </a:rPr>
              <a:t>2006</a:t>
            </a:r>
            <a:r>
              <a:rPr lang="fr-FR" sz="1100" spc="10" dirty="0">
                <a:cs typeface="Calibri"/>
              </a:rPr>
              <a:t> </a:t>
            </a:r>
            <a:r>
              <a:rPr lang="fr-FR" sz="1100" dirty="0">
                <a:cs typeface="Calibri"/>
              </a:rPr>
              <a:t>relative</a:t>
            </a:r>
            <a:r>
              <a:rPr lang="fr-FR" sz="1100" spc="-15" dirty="0">
                <a:cs typeface="Calibri"/>
              </a:rPr>
              <a:t> </a:t>
            </a:r>
            <a:r>
              <a:rPr lang="fr-FR" sz="1100" dirty="0">
                <a:cs typeface="Calibri"/>
              </a:rPr>
              <a:t>aux</a:t>
            </a:r>
            <a:r>
              <a:rPr lang="fr-FR" sz="1100" spc="-10" dirty="0">
                <a:cs typeface="Calibri"/>
              </a:rPr>
              <a:t> </a:t>
            </a:r>
            <a:r>
              <a:rPr lang="fr-FR" sz="1100" dirty="0">
                <a:cs typeface="Calibri"/>
              </a:rPr>
              <a:t>machines</a:t>
            </a:r>
            <a:r>
              <a:rPr lang="fr-FR" sz="1100" spc="-25" dirty="0">
                <a:cs typeface="Calibri"/>
              </a:rPr>
              <a:t> </a:t>
            </a:r>
            <a:r>
              <a:rPr lang="fr-FR" sz="1100" dirty="0">
                <a:cs typeface="Calibri"/>
              </a:rPr>
              <a:t>et</a:t>
            </a:r>
            <a:r>
              <a:rPr lang="fr-FR" sz="1100" spc="-5" dirty="0">
                <a:cs typeface="Calibri"/>
              </a:rPr>
              <a:t> </a:t>
            </a:r>
            <a:r>
              <a:rPr lang="fr-FR" sz="1100" dirty="0">
                <a:cs typeface="Calibri"/>
              </a:rPr>
              <a:t>modifiant</a:t>
            </a:r>
            <a:r>
              <a:rPr lang="fr-FR" sz="1100" spc="-40" dirty="0">
                <a:cs typeface="Calibri"/>
              </a:rPr>
              <a:t> </a:t>
            </a:r>
            <a:r>
              <a:rPr lang="fr-FR" sz="1100" spc="-5" dirty="0">
                <a:cs typeface="Calibri"/>
              </a:rPr>
              <a:t>la </a:t>
            </a:r>
            <a:r>
              <a:rPr lang="fr-FR" sz="1100" dirty="0">
                <a:cs typeface="Calibri"/>
              </a:rPr>
              <a:t>directive</a:t>
            </a:r>
            <a:r>
              <a:rPr lang="fr-FR" sz="1100" spc="-15" dirty="0">
                <a:cs typeface="Calibri"/>
              </a:rPr>
              <a:t> </a:t>
            </a:r>
            <a:r>
              <a:rPr lang="fr-FR" sz="1100" dirty="0">
                <a:cs typeface="Calibri"/>
              </a:rPr>
              <a:t>95/16/CE</a:t>
            </a:r>
            <a:r>
              <a:rPr lang="fr-FR" sz="1100" spc="235" dirty="0">
                <a:cs typeface="Calibri"/>
              </a:rPr>
              <a:t> </a:t>
            </a:r>
            <a:r>
              <a:rPr lang="fr-FR" sz="1100" dirty="0">
                <a:cs typeface="Calibri"/>
              </a:rPr>
              <a:t>(refonte).</a:t>
            </a:r>
          </a:p>
          <a:p>
            <a:pPr marL="160020" indent="-147955">
              <a:lnSpc>
                <a:spcPct val="100000"/>
              </a:lnSpc>
              <a:spcBef>
                <a:spcPts val="300"/>
              </a:spcBef>
              <a:buAutoNum type="alphaLcParenR"/>
              <a:tabLst>
                <a:tab pos="160655" algn="l"/>
              </a:tabLst>
            </a:pPr>
            <a:r>
              <a:rPr lang="fr-FR" sz="1100" dirty="0">
                <a:cs typeface="Calibri"/>
              </a:rPr>
              <a:t>les</a:t>
            </a:r>
            <a:r>
              <a:rPr lang="fr-FR" sz="1100" spc="-30" dirty="0">
                <a:cs typeface="Calibri"/>
              </a:rPr>
              <a:t> </a:t>
            </a:r>
            <a:r>
              <a:rPr lang="fr-FR" sz="1100" dirty="0">
                <a:cs typeface="Calibri"/>
              </a:rPr>
              <a:t>engins</a:t>
            </a:r>
            <a:r>
              <a:rPr lang="fr-FR" sz="1100" spc="-35" dirty="0">
                <a:cs typeface="Calibri"/>
              </a:rPr>
              <a:t> </a:t>
            </a:r>
            <a:r>
              <a:rPr lang="fr-FR" sz="1100" dirty="0">
                <a:cs typeface="Calibri"/>
              </a:rPr>
              <a:t>interchangeables</a:t>
            </a:r>
            <a:r>
              <a:rPr lang="fr-FR" sz="1100" spc="-45" dirty="0">
                <a:cs typeface="Calibri"/>
              </a:rPr>
              <a:t> </a:t>
            </a:r>
            <a:r>
              <a:rPr lang="fr-FR" sz="1100" dirty="0">
                <a:cs typeface="Calibri"/>
              </a:rPr>
              <a:t>tractés</a:t>
            </a:r>
            <a:r>
              <a:rPr lang="fr-FR" sz="1100" spc="-50" dirty="0">
                <a:cs typeface="Calibri"/>
              </a:rPr>
              <a:t> </a:t>
            </a:r>
            <a:r>
              <a:rPr lang="fr-FR" sz="1100" dirty="0">
                <a:cs typeface="Calibri"/>
              </a:rPr>
              <a:t>.</a:t>
            </a:r>
          </a:p>
          <a:p>
            <a:pPr>
              <a:lnSpc>
                <a:spcPct val="100000"/>
              </a:lnSpc>
              <a:spcBef>
                <a:spcPts val="35"/>
              </a:spcBef>
            </a:pPr>
            <a:endParaRPr lang="fr-FR" sz="1100" dirty="0">
              <a:cs typeface="Calibri"/>
            </a:endParaRPr>
          </a:p>
          <a:p>
            <a:pPr>
              <a:lnSpc>
                <a:spcPct val="100000"/>
              </a:lnSpc>
              <a:spcBef>
                <a:spcPts val="35"/>
              </a:spcBef>
            </a:pPr>
            <a:endParaRPr lang="fr-FR" sz="1100" dirty="0">
              <a:cs typeface="Calibri"/>
            </a:endParaRPr>
          </a:p>
          <a:p>
            <a:pPr marL="12700" marR="5715" algn="just">
              <a:lnSpc>
                <a:spcPct val="100000"/>
              </a:lnSpc>
            </a:pPr>
            <a:r>
              <a:rPr lang="fr-FR" sz="1100" dirty="0">
                <a:cs typeface="Calibri"/>
              </a:rPr>
              <a:t>Le </a:t>
            </a:r>
            <a:r>
              <a:rPr lang="fr-FR" sz="1100" spc="-5" dirty="0">
                <a:cs typeface="Calibri"/>
              </a:rPr>
              <a:t>ministre</a:t>
            </a:r>
            <a:r>
              <a:rPr lang="fr-FR" sz="1100" dirty="0">
                <a:cs typeface="Calibri"/>
              </a:rPr>
              <a:t> </a:t>
            </a:r>
            <a:r>
              <a:rPr lang="fr-FR" sz="1100" spc="-5" dirty="0">
                <a:cs typeface="Calibri"/>
              </a:rPr>
              <a:t>peut,</a:t>
            </a:r>
            <a:r>
              <a:rPr lang="fr-FR" sz="1100" dirty="0">
                <a:cs typeface="Calibri"/>
              </a:rPr>
              <a:t> </a:t>
            </a:r>
            <a:r>
              <a:rPr lang="fr-FR" sz="1100" spc="-5" dirty="0">
                <a:cs typeface="Calibri"/>
              </a:rPr>
              <a:t>dans</a:t>
            </a:r>
            <a:r>
              <a:rPr lang="fr-FR" sz="1100" dirty="0">
                <a:cs typeface="Calibri"/>
              </a:rPr>
              <a:t> </a:t>
            </a:r>
            <a:r>
              <a:rPr lang="fr-FR" sz="1100" spc="-5" dirty="0">
                <a:cs typeface="Calibri"/>
              </a:rPr>
              <a:t>des cas</a:t>
            </a:r>
            <a:r>
              <a:rPr lang="fr-FR" sz="1100" dirty="0">
                <a:cs typeface="Calibri"/>
              </a:rPr>
              <a:t> </a:t>
            </a:r>
            <a:r>
              <a:rPr lang="fr-FR" sz="1100" spc="-5" dirty="0">
                <a:cs typeface="Calibri"/>
              </a:rPr>
              <a:t>exceptionnels, </a:t>
            </a:r>
            <a:r>
              <a:rPr lang="fr-FR" sz="1100" dirty="0">
                <a:cs typeface="Calibri"/>
              </a:rPr>
              <a:t>en vue </a:t>
            </a:r>
            <a:r>
              <a:rPr lang="fr-FR" sz="1100" spc="-5" dirty="0">
                <a:cs typeface="Calibri"/>
              </a:rPr>
              <a:t>de</a:t>
            </a:r>
            <a:r>
              <a:rPr lang="fr-FR" sz="1100" spc="235" dirty="0">
                <a:cs typeface="Calibri"/>
              </a:rPr>
              <a:t> </a:t>
            </a:r>
            <a:r>
              <a:rPr lang="fr-FR" sz="1100" spc="-5" dirty="0">
                <a:cs typeface="Calibri"/>
              </a:rPr>
              <a:t>l’immatriculation d’un véhicule</a:t>
            </a:r>
            <a:r>
              <a:rPr lang="fr-FR" sz="1100" spc="240" dirty="0">
                <a:cs typeface="Calibri"/>
              </a:rPr>
              <a:t> </a:t>
            </a:r>
            <a:r>
              <a:rPr lang="fr-FR" sz="1100" spc="-5" dirty="0">
                <a:cs typeface="Calibri"/>
              </a:rPr>
              <a:t>routier, </a:t>
            </a:r>
            <a:r>
              <a:rPr lang="fr-FR" sz="1100" dirty="0">
                <a:cs typeface="Calibri"/>
              </a:rPr>
              <a:t> </a:t>
            </a:r>
            <a:r>
              <a:rPr lang="fr-FR" sz="1100" spc="-5" dirty="0">
                <a:cs typeface="Calibri"/>
              </a:rPr>
              <a:t>accorder </a:t>
            </a:r>
            <a:r>
              <a:rPr lang="fr-FR" sz="1100" dirty="0">
                <a:cs typeface="Calibri"/>
              </a:rPr>
              <a:t>des </a:t>
            </a:r>
            <a:r>
              <a:rPr lang="fr-FR" sz="1100" spc="-5" dirty="0">
                <a:cs typeface="Calibri"/>
              </a:rPr>
              <a:t>autorisations individuelles augmentant les maxima prévus </a:t>
            </a:r>
            <a:r>
              <a:rPr lang="fr-FR" sz="1100" dirty="0">
                <a:cs typeface="Calibri"/>
              </a:rPr>
              <a:t>aux </a:t>
            </a:r>
            <a:r>
              <a:rPr lang="fr-FR" sz="1100" spc="-5" dirty="0">
                <a:cs typeface="Calibri"/>
              </a:rPr>
              <a:t>articles </a:t>
            </a:r>
            <a:r>
              <a:rPr lang="fr-FR" sz="1100" dirty="0">
                <a:cs typeface="Calibri"/>
              </a:rPr>
              <a:t>3 à 6 </a:t>
            </a:r>
            <a:r>
              <a:rPr lang="fr-FR" sz="1100" spc="-5" dirty="0">
                <a:cs typeface="Calibri"/>
              </a:rPr>
              <a:t>et </a:t>
            </a:r>
            <a:r>
              <a:rPr lang="fr-FR" sz="1100" dirty="0">
                <a:cs typeface="Calibri"/>
              </a:rPr>
              <a:t>en arrêter les </a:t>
            </a:r>
            <a:r>
              <a:rPr lang="fr-FR" sz="1100" spc="-5" dirty="0">
                <a:cs typeface="Calibri"/>
              </a:rPr>
              <a:t>conditions. Toutefois, la mise en circulation d’un tel véhicule est uniquement autorisée sous le couvert d’une autorisation spéciale établie conformément aux dispositions du règlement grand-ducal du 6 octobre 2023 relatif aux transports et circulations exceptionnels soumis à des autorisations spéciales sur les voies publiques.</a:t>
            </a:r>
          </a:p>
          <a:p>
            <a:pPr marL="12700" marR="5715" algn="just">
              <a:lnSpc>
                <a:spcPct val="100000"/>
              </a:lnSpc>
            </a:pPr>
            <a:endParaRPr lang="fr-FR" sz="1100" spc="-5" dirty="0">
              <a:cs typeface="Calibri"/>
            </a:endParaRPr>
          </a:p>
          <a:p>
            <a:pPr marL="12700" marR="5715" algn="just">
              <a:lnSpc>
                <a:spcPct val="100000"/>
              </a:lnSpc>
            </a:pPr>
            <a:r>
              <a:rPr lang="fr-FR" sz="1100" dirty="0">
                <a:cs typeface="Calibri"/>
              </a:rPr>
              <a:t>En</a:t>
            </a:r>
            <a:r>
              <a:rPr lang="fr-FR" sz="1100" spc="135" dirty="0">
                <a:cs typeface="Calibri"/>
              </a:rPr>
              <a:t> </a:t>
            </a:r>
            <a:r>
              <a:rPr lang="fr-FR" sz="1100" spc="-5" dirty="0">
                <a:cs typeface="Calibri"/>
              </a:rPr>
              <a:t>cas</a:t>
            </a:r>
            <a:r>
              <a:rPr lang="fr-FR" sz="1100" spc="145" dirty="0">
                <a:cs typeface="Calibri"/>
              </a:rPr>
              <a:t> </a:t>
            </a:r>
            <a:r>
              <a:rPr lang="fr-FR" sz="1100" spc="-5" dirty="0">
                <a:cs typeface="Calibri"/>
              </a:rPr>
              <a:t>d’urgence</a:t>
            </a:r>
            <a:r>
              <a:rPr lang="fr-FR" sz="1100" spc="125" dirty="0">
                <a:cs typeface="Calibri"/>
              </a:rPr>
              <a:t> </a:t>
            </a:r>
            <a:r>
              <a:rPr lang="fr-FR" sz="1100" spc="-5" dirty="0">
                <a:cs typeface="Calibri"/>
              </a:rPr>
              <a:t>risquant</a:t>
            </a:r>
            <a:r>
              <a:rPr lang="fr-FR" sz="1100" spc="135" dirty="0">
                <a:cs typeface="Calibri"/>
              </a:rPr>
              <a:t> </a:t>
            </a:r>
            <a:r>
              <a:rPr lang="fr-FR" sz="1100" spc="-5" dirty="0">
                <a:cs typeface="Calibri"/>
              </a:rPr>
              <a:t>de</a:t>
            </a:r>
            <a:r>
              <a:rPr lang="fr-FR" sz="1100" spc="140" dirty="0">
                <a:cs typeface="Calibri"/>
              </a:rPr>
              <a:t> </a:t>
            </a:r>
            <a:r>
              <a:rPr lang="fr-FR" sz="1100" spc="-5" dirty="0">
                <a:cs typeface="Calibri"/>
              </a:rPr>
              <a:t>porter</a:t>
            </a:r>
            <a:r>
              <a:rPr lang="fr-FR" sz="1100" spc="130" dirty="0">
                <a:cs typeface="Calibri"/>
              </a:rPr>
              <a:t> </a:t>
            </a:r>
            <a:r>
              <a:rPr lang="fr-FR" sz="1100" spc="-5" dirty="0">
                <a:cs typeface="Calibri"/>
              </a:rPr>
              <a:t>atteinte</a:t>
            </a:r>
            <a:r>
              <a:rPr lang="fr-FR" sz="1100" spc="140" dirty="0">
                <a:cs typeface="Calibri"/>
              </a:rPr>
              <a:t> </a:t>
            </a:r>
            <a:r>
              <a:rPr lang="fr-FR" sz="1100" dirty="0">
                <a:cs typeface="Calibri"/>
              </a:rPr>
              <a:t>à</a:t>
            </a:r>
            <a:r>
              <a:rPr lang="fr-FR" sz="1100" spc="130" dirty="0">
                <a:cs typeface="Calibri"/>
              </a:rPr>
              <a:t> </a:t>
            </a:r>
            <a:r>
              <a:rPr lang="fr-FR" sz="1100" spc="-5" dirty="0">
                <a:cs typeface="Calibri"/>
              </a:rPr>
              <a:t>la</a:t>
            </a:r>
            <a:r>
              <a:rPr lang="fr-FR" sz="1100" spc="130" dirty="0">
                <a:cs typeface="Calibri"/>
              </a:rPr>
              <a:t> </a:t>
            </a:r>
            <a:r>
              <a:rPr lang="fr-FR" sz="1100" spc="-5" dirty="0">
                <a:cs typeface="Calibri"/>
              </a:rPr>
              <a:t>sécurité</a:t>
            </a:r>
            <a:r>
              <a:rPr lang="fr-FR" sz="1100" spc="145" dirty="0">
                <a:cs typeface="Calibri"/>
              </a:rPr>
              <a:t> </a:t>
            </a:r>
            <a:r>
              <a:rPr lang="fr-FR" sz="1100" spc="-5" dirty="0">
                <a:cs typeface="Calibri"/>
              </a:rPr>
              <a:t>et</a:t>
            </a:r>
            <a:r>
              <a:rPr lang="fr-FR" sz="1100" spc="135" dirty="0">
                <a:cs typeface="Calibri"/>
              </a:rPr>
              <a:t> </a:t>
            </a:r>
            <a:r>
              <a:rPr lang="fr-FR" sz="1100" dirty="0">
                <a:cs typeface="Calibri"/>
              </a:rPr>
              <a:t>à</a:t>
            </a:r>
            <a:r>
              <a:rPr lang="fr-FR" sz="1100" spc="135" dirty="0">
                <a:cs typeface="Calibri"/>
              </a:rPr>
              <a:t> </a:t>
            </a:r>
            <a:r>
              <a:rPr lang="fr-FR" sz="1100" spc="-10" dirty="0">
                <a:cs typeface="Calibri"/>
              </a:rPr>
              <a:t>la</a:t>
            </a:r>
            <a:r>
              <a:rPr lang="fr-FR" sz="1100" spc="130" dirty="0">
                <a:cs typeface="Calibri"/>
              </a:rPr>
              <a:t> </a:t>
            </a:r>
            <a:r>
              <a:rPr lang="fr-FR" sz="1100" spc="-5" dirty="0">
                <a:cs typeface="Calibri"/>
              </a:rPr>
              <a:t>santé</a:t>
            </a:r>
            <a:r>
              <a:rPr lang="fr-FR" sz="1100" spc="145" dirty="0">
                <a:cs typeface="Calibri"/>
              </a:rPr>
              <a:t> </a:t>
            </a:r>
            <a:r>
              <a:rPr lang="fr-FR" sz="1100" spc="-5" dirty="0">
                <a:cs typeface="Calibri"/>
              </a:rPr>
              <a:t>publiques,</a:t>
            </a:r>
            <a:r>
              <a:rPr lang="fr-FR" sz="1100" spc="135" dirty="0">
                <a:cs typeface="Calibri"/>
              </a:rPr>
              <a:t> </a:t>
            </a:r>
            <a:r>
              <a:rPr lang="fr-FR" sz="1100" spc="-10" dirty="0">
                <a:cs typeface="Calibri"/>
              </a:rPr>
              <a:t>le</a:t>
            </a:r>
            <a:r>
              <a:rPr lang="fr-FR" sz="1100" spc="135" dirty="0">
                <a:cs typeface="Calibri"/>
              </a:rPr>
              <a:t> </a:t>
            </a:r>
            <a:r>
              <a:rPr lang="fr-FR" sz="1100" spc="-5" dirty="0">
                <a:cs typeface="Calibri"/>
              </a:rPr>
              <a:t>ministre</a:t>
            </a:r>
            <a:r>
              <a:rPr lang="fr-FR" sz="1100" spc="140" dirty="0">
                <a:cs typeface="Calibri"/>
              </a:rPr>
              <a:t> </a:t>
            </a:r>
            <a:r>
              <a:rPr lang="fr-FR" sz="1100" spc="-5" dirty="0">
                <a:cs typeface="Calibri"/>
              </a:rPr>
              <a:t>peut</a:t>
            </a:r>
            <a:r>
              <a:rPr lang="fr-FR" sz="1100" spc="130" dirty="0">
                <a:cs typeface="Calibri"/>
              </a:rPr>
              <a:t> </a:t>
            </a:r>
            <a:r>
              <a:rPr lang="fr-FR" sz="1100" spc="-5" dirty="0">
                <a:cs typeface="Calibri"/>
              </a:rPr>
              <a:t>dispenser</a:t>
            </a:r>
            <a:r>
              <a:rPr lang="fr-FR" sz="1100" spc="125" dirty="0">
                <a:cs typeface="Calibri"/>
              </a:rPr>
              <a:t> </a:t>
            </a:r>
            <a:r>
              <a:rPr lang="fr-FR" sz="1100" spc="-5" dirty="0">
                <a:cs typeface="Calibri"/>
              </a:rPr>
              <a:t>temporairement</a:t>
            </a:r>
            <a:r>
              <a:rPr lang="fr-FR" sz="1100" spc="130" dirty="0">
                <a:cs typeface="Calibri"/>
              </a:rPr>
              <a:t> </a:t>
            </a:r>
            <a:r>
              <a:rPr lang="fr-FR" sz="1100" spc="-5" dirty="0">
                <a:cs typeface="Calibri"/>
              </a:rPr>
              <a:t>un</a:t>
            </a:r>
            <a:r>
              <a:rPr lang="fr-FR" sz="1100" spc="140" dirty="0">
                <a:cs typeface="Calibri"/>
              </a:rPr>
              <a:t> </a:t>
            </a:r>
            <a:r>
              <a:rPr lang="fr-FR" sz="1100" spc="-5" dirty="0">
                <a:cs typeface="Calibri"/>
              </a:rPr>
              <a:t>véhicule</a:t>
            </a:r>
            <a:r>
              <a:rPr lang="fr-FR" sz="1100" spc="125" dirty="0">
                <a:cs typeface="Calibri"/>
              </a:rPr>
              <a:t> </a:t>
            </a:r>
            <a:r>
              <a:rPr lang="fr-FR" sz="1100" spc="-10" dirty="0">
                <a:cs typeface="Calibri"/>
              </a:rPr>
              <a:t>de</a:t>
            </a:r>
            <a:endParaRPr lang="fr-FR" sz="1100" dirty="0">
              <a:cs typeface="Calibri"/>
            </a:endParaRPr>
          </a:p>
          <a:p>
            <a:pPr marL="12700" algn="just">
              <a:lnSpc>
                <a:spcPct val="100000"/>
              </a:lnSpc>
              <a:spcBef>
                <a:spcPts val="5"/>
              </a:spcBef>
            </a:pPr>
            <a:r>
              <a:rPr lang="fr-FR" sz="1100" spc="-5" dirty="0">
                <a:cs typeface="Calibri"/>
              </a:rPr>
              <a:t>l’autorisation</a:t>
            </a:r>
            <a:r>
              <a:rPr lang="fr-FR" sz="1100" dirty="0">
                <a:cs typeface="Calibri"/>
              </a:rPr>
              <a:t> spéciale</a:t>
            </a:r>
            <a:r>
              <a:rPr lang="fr-FR" sz="1100" spc="-10" dirty="0">
                <a:cs typeface="Calibri"/>
              </a:rPr>
              <a:t> </a:t>
            </a:r>
            <a:r>
              <a:rPr lang="fr-FR" sz="1100" dirty="0">
                <a:cs typeface="Calibri"/>
              </a:rPr>
              <a:t>visée</a:t>
            </a:r>
            <a:r>
              <a:rPr lang="fr-FR" sz="1100" spc="-20" dirty="0">
                <a:cs typeface="Calibri"/>
              </a:rPr>
              <a:t> </a:t>
            </a:r>
            <a:r>
              <a:rPr lang="fr-FR" sz="1100" dirty="0">
                <a:cs typeface="Calibri"/>
              </a:rPr>
              <a:t>à</a:t>
            </a:r>
            <a:r>
              <a:rPr lang="fr-FR" sz="1100" spc="-5" dirty="0">
                <a:cs typeface="Calibri"/>
              </a:rPr>
              <a:t> </a:t>
            </a:r>
            <a:r>
              <a:rPr lang="fr-FR" sz="1100" dirty="0">
                <a:cs typeface="Calibri"/>
              </a:rPr>
              <a:t>l’alinéa</a:t>
            </a:r>
            <a:r>
              <a:rPr lang="fr-FR" sz="1100" spc="-10" dirty="0">
                <a:cs typeface="Calibri"/>
              </a:rPr>
              <a:t> </a:t>
            </a:r>
            <a:r>
              <a:rPr lang="fr-FR" sz="1100" dirty="0">
                <a:cs typeface="Calibri"/>
              </a:rPr>
              <a:t>1er.</a:t>
            </a:r>
          </a:p>
          <a:p>
            <a:pPr marL="12700" marR="5715" algn="just">
              <a:lnSpc>
                <a:spcPct val="100000"/>
              </a:lnSpc>
              <a:spcBef>
                <a:spcPts val="360"/>
              </a:spcBef>
            </a:pPr>
            <a:r>
              <a:rPr lang="fr-FR" sz="1100" dirty="0">
                <a:cs typeface="Calibri"/>
              </a:rPr>
              <a:t>Une autorisation spéciale telle que mentionnée à l’alinéa 1er n’est pas requise pour les tracteurs et machines immatriculés avant le 1er janvier 2021 pour lesquels le propriétaire ou le détenteur peut se prévaloir d’un certificat d’immatriculation dans lequel les dimensions dépassant les limites maximales prévues aux articles 3 à 6 sont inscrites au champ de remarques.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7802" y="1279622"/>
            <a:ext cx="8782067" cy="5455776"/>
          </a:xfrm>
          <a:prstGeom prst="rect">
            <a:avLst/>
          </a:prstGeom>
        </p:spPr>
      </p:pic>
      <p:sp>
        <p:nvSpPr>
          <p:cNvPr id="3" name="object 3"/>
          <p:cNvSpPr txBox="1"/>
          <p:nvPr/>
        </p:nvSpPr>
        <p:spPr>
          <a:xfrm>
            <a:off x="8681973" y="6498868"/>
            <a:ext cx="304800" cy="273685"/>
          </a:xfrm>
          <a:prstGeom prst="rect">
            <a:avLst/>
          </a:prstGeom>
        </p:spPr>
        <p:txBody>
          <a:bodyPr vert="horz" wrap="square" lIns="0" tIns="45085" rIns="0" bIns="0" rtlCol="0">
            <a:spAutoFit/>
          </a:bodyPr>
          <a:lstStyle/>
          <a:p>
            <a:pPr marL="55244">
              <a:lnSpc>
                <a:spcPct val="100000"/>
              </a:lnSpc>
              <a:spcBef>
                <a:spcPts val="355"/>
              </a:spcBef>
            </a:pPr>
            <a:fld id="{81D60167-4931-47E6-BA6A-407CBD079E47}" type="slidenum">
              <a:rPr sz="1400" dirty="0">
                <a:solidFill>
                  <a:srgbClr val="808080"/>
                </a:solidFill>
                <a:latin typeface="Arial"/>
                <a:cs typeface="Arial"/>
              </a:rPr>
              <a:t>47</a:t>
            </a:fld>
            <a:endParaRPr sz="14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4006" y="1226312"/>
            <a:ext cx="8875987" cy="5539127"/>
          </a:xfrm>
          <a:prstGeom prst="rect">
            <a:avLst/>
          </a:prstGeom>
        </p:spPr>
      </p:pic>
      <p:sp>
        <p:nvSpPr>
          <p:cNvPr id="3" name="object 3"/>
          <p:cNvSpPr txBox="1"/>
          <p:nvPr/>
        </p:nvSpPr>
        <p:spPr>
          <a:xfrm>
            <a:off x="8681973" y="6498868"/>
            <a:ext cx="304800" cy="273685"/>
          </a:xfrm>
          <a:prstGeom prst="rect">
            <a:avLst/>
          </a:prstGeom>
        </p:spPr>
        <p:txBody>
          <a:bodyPr vert="horz" wrap="square" lIns="0" tIns="45085" rIns="0" bIns="0" rtlCol="0">
            <a:spAutoFit/>
          </a:bodyPr>
          <a:lstStyle/>
          <a:p>
            <a:pPr marL="55244">
              <a:lnSpc>
                <a:spcPct val="100000"/>
              </a:lnSpc>
              <a:spcBef>
                <a:spcPts val="355"/>
              </a:spcBef>
            </a:pPr>
            <a:fld id="{81D60167-4931-47E6-BA6A-407CBD079E47}" type="slidenum">
              <a:rPr sz="1400" dirty="0">
                <a:solidFill>
                  <a:srgbClr val="808080"/>
                </a:solidFill>
                <a:latin typeface="Arial"/>
                <a:cs typeface="Arial"/>
              </a:rPr>
              <a:t>48</a:t>
            </a:fld>
            <a:endParaRPr sz="14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8203" y="1764029"/>
            <a:ext cx="7696834" cy="2056973"/>
          </a:xfrm>
          <a:prstGeom prst="rect">
            <a:avLst/>
          </a:prstGeom>
        </p:spPr>
        <p:txBody>
          <a:bodyPr vert="horz" wrap="square" lIns="0" tIns="12700" rIns="0" bIns="0" rtlCol="0">
            <a:spAutoFit/>
          </a:bodyPr>
          <a:lstStyle/>
          <a:p>
            <a:pPr marL="50800" marR="43180" algn="just">
              <a:lnSpc>
                <a:spcPct val="100000"/>
              </a:lnSpc>
              <a:spcBef>
                <a:spcPts val="100"/>
              </a:spcBef>
            </a:pPr>
            <a:r>
              <a:rPr sz="1200" b="1" u="sng" dirty="0">
                <a:uFill>
                  <a:solidFill>
                    <a:srgbClr val="000000"/>
                  </a:solidFill>
                </a:uFill>
                <a:latin typeface="Calibri"/>
                <a:cs typeface="Calibri"/>
              </a:rPr>
              <a:t>b) </a:t>
            </a:r>
            <a:r>
              <a:rPr lang="fr-FR" sz="1200" b="1" u="sng" spc="-10" dirty="0">
                <a:uFill>
                  <a:solidFill>
                    <a:srgbClr val="000000"/>
                  </a:solidFill>
                </a:uFill>
                <a:cs typeface="Calibri"/>
              </a:rPr>
              <a:t>Largeur</a:t>
            </a:r>
            <a:r>
              <a:rPr lang="fr-FR" sz="1200" b="1" u="sng" spc="-5" dirty="0">
                <a:uFill>
                  <a:solidFill>
                    <a:srgbClr val="000000"/>
                  </a:solidFill>
                </a:uFill>
                <a:cs typeface="Calibri"/>
              </a:rPr>
              <a:t> </a:t>
            </a:r>
            <a:r>
              <a:rPr lang="fr-FR" sz="1200" b="1" u="sng" spc="-10" dirty="0">
                <a:uFill>
                  <a:solidFill>
                    <a:srgbClr val="000000"/>
                  </a:solidFill>
                </a:uFill>
                <a:cs typeface="Calibri"/>
              </a:rPr>
              <a:t>d’un</a:t>
            </a:r>
            <a:r>
              <a:rPr lang="fr-FR" sz="1200" b="1" u="sng" spc="-5" dirty="0">
                <a:uFill>
                  <a:solidFill>
                    <a:srgbClr val="000000"/>
                  </a:solidFill>
                </a:uFill>
                <a:cs typeface="Calibri"/>
              </a:rPr>
              <a:t> véhicule</a:t>
            </a:r>
            <a:r>
              <a:rPr lang="fr-FR" sz="1200" b="1" u="sng" dirty="0">
                <a:uFill>
                  <a:solidFill>
                    <a:srgbClr val="000000"/>
                  </a:solidFill>
                </a:uFill>
                <a:cs typeface="Calibri"/>
              </a:rPr>
              <a:t> </a:t>
            </a:r>
            <a:r>
              <a:rPr lang="fr-FR" sz="1200" b="1" u="sng" spc="-5" dirty="0">
                <a:uFill>
                  <a:solidFill>
                    <a:srgbClr val="000000"/>
                  </a:solidFill>
                </a:uFill>
                <a:cs typeface="Calibri"/>
              </a:rPr>
              <a:t>routier:</a:t>
            </a:r>
            <a:r>
              <a:rPr lang="fr-FR" sz="1200" b="1" dirty="0">
                <a:cs typeface="Calibri"/>
              </a:rPr>
              <a:t> </a:t>
            </a:r>
            <a:r>
              <a:rPr lang="fr-FR" sz="1200" spc="-10" dirty="0">
                <a:cs typeface="Calibri"/>
              </a:rPr>
              <a:t>la</a:t>
            </a:r>
            <a:r>
              <a:rPr lang="fr-FR" sz="1200" spc="-5" dirty="0">
                <a:cs typeface="Calibri"/>
              </a:rPr>
              <a:t> </a:t>
            </a:r>
            <a:r>
              <a:rPr lang="fr-FR" sz="1200" spc="-10" dirty="0">
                <a:cs typeface="Calibri"/>
              </a:rPr>
              <a:t>distance</a:t>
            </a:r>
            <a:r>
              <a:rPr lang="fr-FR" sz="1200" spc="-5" dirty="0">
                <a:cs typeface="Calibri"/>
              </a:rPr>
              <a:t> </a:t>
            </a:r>
            <a:r>
              <a:rPr lang="fr-FR" sz="1200" spc="-10" dirty="0">
                <a:cs typeface="Calibri"/>
              </a:rPr>
              <a:t>horizontale</a:t>
            </a:r>
            <a:r>
              <a:rPr lang="fr-FR" sz="1200" spc="250" dirty="0">
                <a:cs typeface="Calibri"/>
              </a:rPr>
              <a:t> </a:t>
            </a:r>
            <a:r>
              <a:rPr lang="fr-FR" sz="1200" spc="-15" dirty="0">
                <a:cs typeface="Calibri"/>
              </a:rPr>
              <a:t>entre</a:t>
            </a:r>
            <a:r>
              <a:rPr lang="fr-FR" sz="1200" spc="240" dirty="0">
                <a:cs typeface="Calibri"/>
              </a:rPr>
              <a:t> </a:t>
            </a:r>
            <a:r>
              <a:rPr lang="fr-FR" sz="1200" dirty="0">
                <a:cs typeface="Calibri"/>
              </a:rPr>
              <a:t>les </a:t>
            </a:r>
            <a:r>
              <a:rPr lang="fr-FR" sz="1200" spc="-5" dirty="0">
                <a:cs typeface="Calibri"/>
              </a:rPr>
              <a:t>deux faces latérales du</a:t>
            </a:r>
            <a:r>
              <a:rPr lang="fr-FR" sz="1200" spc="260" dirty="0">
                <a:cs typeface="Calibri"/>
              </a:rPr>
              <a:t> </a:t>
            </a:r>
            <a:r>
              <a:rPr lang="fr-FR" sz="1200" spc="-5" dirty="0">
                <a:cs typeface="Calibri"/>
              </a:rPr>
              <a:t>véhicule,</a:t>
            </a:r>
            <a:r>
              <a:rPr lang="fr-FR" sz="1200" spc="265" dirty="0">
                <a:cs typeface="Calibri"/>
              </a:rPr>
              <a:t> </a:t>
            </a:r>
            <a:r>
              <a:rPr lang="fr-FR" sz="1200" spc="-5" dirty="0">
                <a:cs typeface="Calibri"/>
              </a:rPr>
              <a:t>augmentée </a:t>
            </a:r>
            <a:r>
              <a:rPr lang="fr-FR" sz="1200" dirty="0">
                <a:cs typeface="Calibri"/>
              </a:rPr>
              <a:t>de la </a:t>
            </a:r>
            <a:r>
              <a:rPr lang="fr-FR" sz="1200" spc="5" dirty="0">
                <a:cs typeface="Calibri"/>
              </a:rPr>
              <a:t> </a:t>
            </a:r>
            <a:r>
              <a:rPr lang="fr-FR" sz="1200" spc="-10" dirty="0">
                <a:cs typeface="Calibri"/>
              </a:rPr>
              <a:t>largeur </a:t>
            </a:r>
            <a:r>
              <a:rPr lang="fr-FR" sz="1200" dirty="0">
                <a:cs typeface="Calibri"/>
              </a:rPr>
              <a:t>des </a:t>
            </a:r>
            <a:r>
              <a:rPr lang="fr-FR" sz="1200" spc="-5" dirty="0">
                <a:cs typeface="Calibri"/>
              </a:rPr>
              <a:t>éléments </a:t>
            </a:r>
            <a:r>
              <a:rPr lang="fr-FR" sz="1200" spc="-10" dirty="0">
                <a:cs typeface="Calibri"/>
              </a:rPr>
              <a:t>fixes faisant </a:t>
            </a:r>
            <a:r>
              <a:rPr lang="fr-FR" sz="1200" spc="-5" dirty="0">
                <a:cs typeface="Calibri"/>
              </a:rPr>
              <a:t>saillie </a:t>
            </a:r>
            <a:r>
              <a:rPr lang="fr-FR" sz="1200" spc="-10" dirty="0">
                <a:cs typeface="Calibri"/>
              </a:rPr>
              <a:t>latéralement </a:t>
            </a:r>
            <a:r>
              <a:rPr lang="fr-FR" sz="1200" spc="-5" dirty="0">
                <a:cs typeface="Calibri"/>
              </a:rPr>
              <a:t>sur </a:t>
            </a:r>
            <a:r>
              <a:rPr lang="fr-FR" sz="1200" dirty="0">
                <a:cs typeface="Calibri"/>
              </a:rPr>
              <a:t>le </a:t>
            </a:r>
            <a:r>
              <a:rPr lang="fr-FR" sz="1200" spc="-5" dirty="0">
                <a:cs typeface="Calibri"/>
              </a:rPr>
              <a:t>véhicule ainsi que, </a:t>
            </a:r>
            <a:r>
              <a:rPr lang="fr-FR" sz="1200" dirty="0">
                <a:cs typeface="Calibri"/>
              </a:rPr>
              <a:t>le </a:t>
            </a:r>
            <a:r>
              <a:rPr lang="fr-FR" sz="1200" spc="-10" dirty="0">
                <a:cs typeface="Calibri"/>
              </a:rPr>
              <a:t>cas </a:t>
            </a:r>
            <a:r>
              <a:rPr lang="fr-FR" sz="1200" spc="-5" dirty="0">
                <a:cs typeface="Calibri"/>
              </a:rPr>
              <a:t>échéant, </a:t>
            </a:r>
            <a:r>
              <a:rPr lang="fr-FR" sz="1200" dirty="0">
                <a:cs typeface="Calibri"/>
              </a:rPr>
              <a:t>de </a:t>
            </a:r>
            <a:r>
              <a:rPr lang="fr-FR" sz="1200" spc="-5" dirty="0">
                <a:cs typeface="Calibri"/>
              </a:rPr>
              <a:t>celle </a:t>
            </a:r>
            <a:r>
              <a:rPr lang="fr-FR" sz="1200" dirty="0">
                <a:cs typeface="Calibri"/>
              </a:rPr>
              <a:t>des </a:t>
            </a:r>
            <a:r>
              <a:rPr lang="fr-FR" sz="1200" spc="-5" dirty="0">
                <a:cs typeface="Calibri"/>
              </a:rPr>
              <a:t>équipements </a:t>
            </a:r>
            <a:r>
              <a:rPr lang="fr-FR" sz="1200" spc="-25" dirty="0">
                <a:cs typeface="Calibri"/>
              </a:rPr>
              <a:t>et </a:t>
            </a:r>
            <a:r>
              <a:rPr lang="fr-FR" sz="1200" spc="-20" dirty="0">
                <a:cs typeface="Calibri"/>
              </a:rPr>
              <a:t> </a:t>
            </a:r>
            <a:r>
              <a:rPr lang="fr-FR" sz="1200" spc="-5" dirty="0">
                <a:cs typeface="Calibri"/>
              </a:rPr>
              <a:t>accessoires, démontables </a:t>
            </a:r>
            <a:r>
              <a:rPr lang="fr-FR" sz="1200" dirty="0">
                <a:cs typeface="Calibri"/>
              </a:rPr>
              <a:t>ou </a:t>
            </a:r>
            <a:r>
              <a:rPr lang="fr-FR" sz="1200" spc="-5" dirty="0">
                <a:cs typeface="Calibri"/>
              </a:rPr>
              <a:t>non, montés sur </a:t>
            </a:r>
            <a:r>
              <a:rPr lang="fr-FR" sz="1200" dirty="0">
                <a:cs typeface="Calibri"/>
              </a:rPr>
              <a:t>le </a:t>
            </a:r>
            <a:r>
              <a:rPr lang="fr-FR" sz="1200" spc="-5" dirty="0">
                <a:cs typeface="Calibri"/>
              </a:rPr>
              <a:t>véhicule </a:t>
            </a:r>
            <a:r>
              <a:rPr lang="fr-FR" sz="1200" dirty="0">
                <a:cs typeface="Calibri"/>
              </a:rPr>
              <a:t>; ne sont pas compris les dispositifs et équipements repris à l’annexe XIII, partie 2, section F , tableau II du  règlement d’exécution (UE) 2021/535 de la Commission du 31 mars 2021 établissant des règles relatives à l’application du règlement (UE) 2019/2144 du Parlement européen et du Conseil eu égard aux procédures uniformes et aux spécifications techniques pour la réception par type des véhicules, ainsi que des systèmes, composants et entités techniques distinctes destinés à ces véhicules, en ce qui concerne leurs caractéristiques générales de construction et leur sécurité.</a:t>
            </a:r>
          </a:p>
          <a:p>
            <a:pPr marL="50800" marR="43180" algn="just">
              <a:lnSpc>
                <a:spcPct val="100000"/>
              </a:lnSpc>
              <a:spcBef>
                <a:spcPts val="100"/>
              </a:spcBef>
            </a:pPr>
            <a:endParaRPr lang="fr-FR" sz="1200" dirty="0">
              <a:cs typeface="Calibri"/>
            </a:endParaRPr>
          </a:p>
          <a:p>
            <a:pPr marL="50800" marR="42545" algn="just">
              <a:lnSpc>
                <a:spcPct val="100000"/>
              </a:lnSpc>
            </a:pPr>
            <a:r>
              <a:rPr lang="fr-FR" sz="1200" spc="-5" dirty="0">
                <a:cs typeface="Calibri"/>
              </a:rPr>
              <a:t>La </a:t>
            </a:r>
            <a:r>
              <a:rPr lang="fr-FR" sz="1200" spc="-10" dirty="0">
                <a:cs typeface="Calibri"/>
              </a:rPr>
              <a:t>largeur </a:t>
            </a:r>
            <a:r>
              <a:rPr lang="fr-FR" sz="1200" spc="-15" dirty="0">
                <a:cs typeface="Calibri"/>
              </a:rPr>
              <a:t>d’un </a:t>
            </a:r>
            <a:r>
              <a:rPr lang="fr-FR" sz="1200" spc="-5" dirty="0">
                <a:cs typeface="Calibri"/>
              </a:rPr>
              <a:t>véhicule </a:t>
            </a:r>
            <a:r>
              <a:rPr lang="fr-FR" sz="1200" spc="-10" dirty="0">
                <a:cs typeface="Calibri"/>
              </a:rPr>
              <a:t>routier</a:t>
            </a:r>
            <a:r>
              <a:rPr lang="fr-FR" sz="1200" spc="-5" dirty="0">
                <a:cs typeface="Calibri"/>
              </a:rPr>
              <a:t> en </a:t>
            </a:r>
            <a:r>
              <a:rPr lang="fr-FR" sz="1200" spc="-10" dirty="0">
                <a:cs typeface="Calibri"/>
              </a:rPr>
              <a:t>circulation</a:t>
            </a:r>
            <a:r>
              <a:rPr lang="fr-FR" sz="1200" spc="-5" dirty="0">
                <a:cs typeface="Calibri"/>
              </a:rPr>
              <a:t> </a:t>
            </a:r>
            <a:r>
              <a:rPr lang="fr-FR" sz="1200" spc="-10" dirty="0">
                <a:cs typeface="Calibri"/>
              </a:rPr>
              <a:t>est </a:t>
            </a:r>
            <a:r>
              <a:rPr lang="fr-FR" sz="1200" spc="-5" dirty="0">
                <a:cs typeface="Calibri"/>
              </a:rPr>
              <a:t>définie </a:t>
            </a:r>
            <a:r>
              <a:rPr lang="fr-FR" sz="1200" dirty="0">
                <a:cs typeface="Calibri"/>
              </a:rPr>
              <a:t>par </a:t>
            </a:r>
            <a:r>
              <a:rPr lang="fr-FR" sz="1200" spc="-15" dirty="0">
                <a:cs typeface="Calibri"/>
              </a:rPr>
              <a:t>l’article</a:t>
            </a:r>
            <a:r>
              <a:rPr lang="fr-FR" sz="1200" spc="-10" dirty="0">
                <a:cs typeface="Calibri"/>
              </a:rPr>
              <a:t> </a:t>
            </a:r>
            <a:r>
              <a:rPr lang="fr-FR" sz="1200" dirty="0">
                <a:cs typeface="Calibri"/>
              </a:rPr>
              <a:t>3 de </a:t>
            </a:r>
            <a:r>
              <a:rPr lang="fr-FR" sz="1200" spc="-20" dirty="0">
                <a:cs typeface="Calibri"/>
              </a:rPr>
              <a:t>l’arrêté</a:t>
            </a:r>
            <a:r>
              <a:rPr lang="fr-FR" sz="1200" spc="229" dirty="0">
                <a:cs typeface="Calibri"/>
              </a:rPr>
              <a:t> </a:t>
            </a:r>
            <a:r>
              <a:rPr lang="fr-FR" sz="1200" spc="-10" dirty="0">
                <a:cs typeface="Calibri"/>
              </a:rPr>
              <a:t>grand-ducal modifié</a:t>
            </a:r>
            <a:r>
              <a:rPr lang="fr-FR" sz="1200" spc="250" dirty="0">
                <a:cs typeface="Calibri"/>
              </a:rPr>
              <a:t> </a:t>
            </a:r>
            <a:r>
              <a:rPr lang="fr-FR" sz="1200" spc="-5" dirty="0">
                <a:cs typeface="Calibri"/>
              </a:rPr>
              <a:t>du </a:t>
            </a:r>
            <a:r>
              <a:rPr lang="fr-FR" sz="1200" dirty="0">
                <a:cs typeface="Calibri"/>
              </a:rPr>
              <a:t>23 </a:t>
            </a:r>
            <a:r>
              <a:rPr lang="fr-FR" sz="1200" spc="-5" dirty="0">
                <a:cs typeface="Calibri"/>
              </a:rPr>
              <a:t>novembre </a:t>
            </a:r>
            <a:r>
              <a:rPr lang="fr-FR" sz="1200" dirty="0">
                <a:cs typeface="Calibri"/>
              </a:rPr>
              <a:t>1955 </a:t>
            </a:r>
            <a:r>
              <a:rPr lang="fr-FR" sz="1200" spc="-20" dirty="0">
                <a:cs typeface="Calibri"/>
              </a:rPr>
              <a:t> </a:t>
            </a:r>
            <a:r>
              <a:rPr lang="fr-FR" sz="1200" spc="-5" dirty="0">
                <a:cs typeface="Calibri"/>
              </a:rPr>
              <a:t>portant</a:t>
            </a:r>
            <a:r>
              <a:rPr lang="fr-FR" sz="1200" spc="-35" dirty="0">
                <a:cs typeface="Calibri"/>
              </a:rPr>
              <a:t> </a:t>
            </a:r>
            <a:r>
              <a:rPr lang="fr-FR" sz="1200" spc="-5" dirty="0">
                <a:cs typeface="Calibri"/>
              </a:rPr>
              <a:t>règlement</a:t>
            </a:r>
            <a:r>
              <a:rPr lang="fr-FR" sz="1200" spc="-15" dirty="0">
                <a:cs typeface="Calibri"/>
              </a:rPr>
              <a:t> </a:t>
            </a:r>
            <a:r>
              <a:rPr lang="fr-FR" sz="1200" dirty="0">
                <a:cs typeface="Calibri"/>
              </a:rPr>
              <a:t>de</a:t>
            </a:r>
            <a:r>
              <a:rPr lang="fr-FR" sz="1200" spc="-5" dirty="0">
                <a:cs typeface="Calibri"/>
              </a:rPr>
              <a:t> </a:t>
            </a:r>
            <a:r>
              <a:rPr lang="fr-FR" sz="1200" dirty="0">
                <a:cs typeface="Calibri"/>
              </a:rPr>
              <a:t>la</a:t>
            </a:r>
            <a:r>
              <a:rPr lang="fr-FR" sz="1200" spc="5" dirty="0">
                <a:cs typeface="Calibri"/>
              </a:rPr>
              <a:t> </a:t>
            </a:r>
            <a:r>
              <a:rPr lang="fr-FR" sz="1200" spc="-5" dirty="0">
                <a:cs typeface="Calibri"/>
              </a:rPr>
              <a:t>circulation</a:t>
            </a:r>
            <a:r>
              <a:rPr lang="fr-FR" sz="1200" spc="-20" dirty="0">
                <a:cs typeface="Calibri"/>
              </a:rPr>
              <a:t> </a:t>
            </a:r>
            <a:r>
              <a:rPr lang="fr-FR" sz="1200" spc="-5" dirty="0">
                <a:cs typeface="Calibri"/>
              </a:rPr>
              <a:t>sur toutes</a:t>
            </a:r>
            <a:r>
              <a:rPr lang="fr-FR" sz="1200" spc="-10" dirty="0">
                <a:cs typeface="Calibri"/>
              </a:rPr>
              <a:t> </a:t>
            </a:r>
            <a:r>
              <a:rPr lang="fr-FR" sz="1200" dirty="0">
                <a:cs typeface="Calibri"/>
              </a:rPr>
              <a:t>les</a:t>
            </a:r>
            <a:r>
              <a:rPr lang="fr-FR" sz="1200" spc="5" dirty="0">
                <a:cs typeface="Calibri"/>
              </a:rPr>
              <a:t> </a:t>
            </a:r>
            <a:r>
              <a:rPr lang="fr-FR" sz="1200" spc="-5" dirty="0">
                <a:cs typeface="Calibri"/>
              </a:rPr>
              <a:t>voies</a:t>
            </a:r>
            <a:r>
              <a:rPr lang="fr-FR" sz="1200" spc="5" dirty="0">
                <a:cs typeface="Calibri"/>
              </a:rPr>
              <a:t> </a:t>
            </a:r>
            <a:r>
              <a:rPr lang="fr-FR" sz="1200" dirty="0">
                <a:cs typeface="Calibri"/>
              </a:rPr>
              <a:t>publiques.</a:t>
            </a:r>
          </a:p>
        </p:txBody>
      </p:sp>
      <p:sp>
        <p:nvSpPr>
          <p:cNvPr id="3" name="object 3"/>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4" name="object 4"/>
          <p:cNvSpPr txBox="1"/>
          <p:nvPr/>
        </p:nvSpPr>
        <p:spPr>
          <a:xfrm>
            <a:off x="552399" y="1031570"/>
            <a:ext cx="2278380" cy="300355"/>
          </a:xfrm>
          <a:prstGeom prst="rect">
            <a:avLst/>
          </a:prstGeom>
        </p:spPr>
        <p:txBody>
          <a:bodyPr vert="horz" wrap="square" lIns="0" tIns="12700" rIns="0" bIns="0" rtlCol="0">
            <a:spAutoFit/>
          </a:bodyPr>
          <a:lstStyle/>
          <a:p>
            <a:pPr marL="12700">
              <a:lnSpc>
                <a:spcPct val="100000"/>
              </a:lnSpc>
              <a:spcBef>
                <a:spcPts val="100"/>
              </a:spcBef>
            </a:pPr>
            <a:r>
              <a:rPr sz="1800" b="1" u="sng" spc="-5" dirty="0">
                <a:uFill>
                  <a:solidFill>
                    <a:srgbClr val="000000"/>
                  </a:solidFill>
                </a:uFill>
                <a:latin typeface="Calibri"/>
                <a:cs typeface="Calibri"/>
              </a:rPr>
              <a:t>Chapitre</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II.</a:t>
            </a:r>
            <a:r>
              <a:rPr sz="1800" b="1" u="sng" spc="-3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15" dirty="0">
                <a:uFill>
                  <a:solidFill>
                    <a:srgbClr val="000000"/>
                  </a:solidFill>
                </a:uFill>
                <a:latin typeface="Calibri"/>
                <a:cs typeface="Calibri"/>
              </a:rPr>
              <a:t> </a:t>
            </a:r>
            <a:r>
              <a:rPr sz="1800" b="1" u="sng" spc="-5" dirty="0">
                <a:uFill>
                  <a:solidFill>
                    <a:srgbClr val="000000"/>
                  </a:solidFill>
                </a:uFill>
                <a:latin typeface="Calibri"/>
                <a:cs typeface="Calibri"/>
              </a:rPr>
              <a:t>Définitions</a:t>
            </a:r>
            <a:endParaRPr sz="1800">
              <a:latin typeface="Calibri"/>
              <a:cs typeface="Calibri"/>
            </a:endParaRPr>
          </a:p>
        </p:txBody>
      </p:sp>
      <p:sp>
        <p:nvSpPr>
          <p:cNvPr id="5" name="object 5"/>
          <p:cNvSpPr txBox="1"/>
          <p:nvPr/>
        </p:nvSpPr>
        <p:spPr>
          <a:xfrm>
            <a:off x="2995041" y="1019047"/>
            <a:ext cx="832485"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Calibri"/>
                <a:cs typeface="Calibri"/>
              </a:rPr>
              <a:t>(largeur)</a:t>
            </a:r>
            <a:endParaRPr sz="1800">
              <a:latin typeface="Calibri"/>
              <a:cs typeface="Calibri"/>
            </a:endParaRPr>
          </a:p>
        </p:txBody>
      </p:sp>
      <p:pic>
        <p:nvPicPr>
          <p:cNvPr id="6" name="object 6"/>
          <p:cNvPicPr/>
          <p:nvPr/>
        </p:nvPicPr>
        <p:blipFill>
          <a:blip r:embed="rId2" cstate="print"/>
          <a:stretch>
            <a:fillRect/>
          </a:stretch>
        </p:blipFill>
        <p:spPr>
          <a:xfrm>
            <a:off x="2995041" y="4442367"/>
            <a:ext cx="2999455" cy="1872463"/>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11870" y="1945385"/>
            <a:ext cx="40005" cy="10795"/>
          </a:xfrm>
          <a:custGeom>
            <a:avLst/>
            <a:gdLst/>
            <a:ahLst/>
            <a:cxnLst/>
            <a:rect l="l" t="t" r="r" b="b"/>
            <a:pathLst>
              <a:path w="40004" h="10794">
                <a:moveTo>
                  <a:pt x="39624" y="0"/>
                </a:moveTo>
                <a:lnTo>
                  <a:pt x="0" y="0"/>
                </a:lnTo>
                <a:lnTo>
                  <a:pt x="0" y="10667"/>
                </a:lnTo>
                <a:lnTo>
                  <a:pt x="39624" y="10667"/>
                </a:lnTo>
                <a:lnTo>
                  <a:pt x="39624" y="0"/>
                </a:lnTo>
                <a:close/>
              </a:path>
            </a:pathLst>
          </a:custGeom>
          <a:solidFill>
            <a:srgbClr val="000000"/>
          </a:solidFill>
        </p:spPr>
        <p:txBody>
          <a:bodyPr wrap="square" lIns="0" tIns="0" rIns="0" bIns="0" rtlCol="0"/>
          <a:lstStyle/>
          <a:p>
            <a:endParaRPr/>
          </a:p>
        </p:txBody>
      </p:sp>
      <p:sp>
        <p:nvSpPr>
          <p:cNvPr id="3" name="object 3"/>
          <p:cNvSpPr txBox="1"/>
          <p:nvPr/>
        </p:nvSpPr>
        <p:spPr>
          <a:xfrm>
            <a:off x="508203" y="1581150"/>
            <a:ext cx="7696834" cy="1844095"/>
          </a:xfrm>
          <a:prstGeom prst="rect">
            <a:avLst/>
          </a:prstGeom>
        </p:spPr>
        <p:txBody>
          <a:bodyPr vert="horz" wrap="square" lIns="0" tIns="12700" rIns="0" bIns="0" rtlCol="0">
            <a:spAutoFit/>
          </a:bodyPr>
          <a:lstStyle/>
          <a:p>
            <a:pPr marL="50800" marR="43180" algn="just">
              <a:lnSpc>
                <a:spcPct val="100000"/>
              </a:lnSpc>
              <a:spcBef>
                <a:spcPts val="100"/>
              </a:spcBef>
            </a:pPr>
            <a:r>
              <a:rPr sz="1200" b="1" u="sng" dirty="0">
                <a:uFill>
                  <a:solidFill>
                    <a:srgbClr val="000000"/>
                  </a:solidFill>
                </a:uFill>
                <a:latin typeface="Calibri"/>
                <a:cs typeface="Calibri"/>
              </a:rPr>
              <a:t>c) </a:t>
            </a:r>
            <a:r>
              <a:rPr lang="fr-FR" sz="1200" b="1" u="sng" spc="-5" dirty="0">
                <a:uFill>
                  <a:solidFill>
                    <a:srgbClr val="000000"/>
                  </a:solidFill>
                </a:uFill>
                <a:cs typeface="Calibri"/>
              </a:rPr>
              <a:t>Hauteur </a:t>
            </a:r>
            <a:r>
              <a:rPr lang="fr-FR" sz="1200" b="1" u="sng" spc="-10" dirty="0">
                <a:uFill>
                  <a:solidFill>
                    <a:srgbClr val="000000"/>
                  </a:solidFill>
                </a:uFill>
                <a:cs typeface="Calibri"/>
              </a:rPr>
              <a:t>d’un </a:t>
            </a:r>
            <a:r>
              <a:rPr lang="fr-FR" sz="1200" b="1" u="sng" spc="-5" dirty="0">
                <a:uFill>
                  <a:solidFill>
                    <a:srgbClr val="000000"/>
                  </a:solidFill>
                </a:uFill>
                <a:cs typeface="Calibri"/>
              </a:rPr>
              <a:t>véhicule routier:</a:t>
            </a:r>
            <a:r>
              <a:rPr lang="fr-FR" sz="1200" b="1" spc="-5" dirty="0">
                <a:cs typeface="Calibri"/>
              </a:rPr>
              <a:t> </a:t>
            </a:r>
            <a:r>
              <a:rPr lang="fr-FR" sz="1200" dirty="0">
                <a:cs typeface="Calibri"/>
              </a:rPr>
              <a:t>la </a:t>
            </a:r>
            <a:r>
              <a:rPr lang="fr-FR" sz="1200" spc="-10" dirty="0">
                <a:cs typeface="Calibri"/>
              </a:rPr>
              <a:t>distance </a:t>
            </a:r>
            <a:r>
              <a:rPr lang="fr-FR" sz="1200" spc="-5" dirty="0">
                <a:cs typeface="Calibri"/>
              </a:rPr>
              <a:t>verticale </a:t>
            </a:r>
            <a:r>
              <a:rPr lang="fr-FR" sz="1200" spc="-10" dirty="0">
                <a:cs typeface="Calibri"/>
              </a:rPr>
              <a:t>entre </a:t>
            </a:r>
            <a:r>
              <a:rPr lang="fr-FR" sz="1200" dirty="0">
                <a:cs typeface="Calibri"/>
              </a:rPr>
              <a:t>le </a:t>
            </a:r>
            <a:r>
              <a:rPr lang="fr-FR" sz="1200" spc="-5" dirty="0">
                <a:cs typeface="Calibri"/>
              </a:rPr>
              <a:t>plan </a:t>
            </a:r>
            <a:r>
              <a:rPr lang="fr-FR" sz="1200" spc="-20" dirty="0">
                <a:cs typeface="Calibri"/>
              </a:rPr>
              <a:t>d’appui </a:t>
            </a:r>
            <a:r>
              <a:rPr lang="fr-FR" sz="1200" spc="-5" dirty="0">
                <a:cs typeface="Calibri"/>
              </a:rPr>
              <a:t>du véhicule sur </a:t>
            </a:r>
            <a:r>
              <a:rPr lang="fr-FR" sz="1200" dirty="0">
                <a:cs typeface="Calibri"/>
              </a:rPr>
              <a:t>le sol </a:t>
            </a:r>
            <a:r>
              <a:rPr lang="fr-FR" sz="1200" spc="-5" dirty="0">
                <a:cs typeface="Calibri"/>
              </a:rPr>
              <a:t>et sa face </a:t>
            </a:r>
            <a:r>
              <a:rPr lang="fr-FR" sz="1200" spc="-10" dirty="0">
                <a:cs typeface="Calibri"/>
              </a:rPr>
              <a:t>supérieure, </a:t>
            </a:r>
            <a:r>
              <a:rPr lang="fr-FR" sz="1200" spc="-5" dirty="0">
                <a:cs typeface="Calibri"/>
              </a:rPr>
              <a:t> augmentée,</a:t>
            </a:r>
            <a:r>
              <a:rPr lang="fr-FR" sz="1200" spc="80" dirty="0">
                <a:cs typeface="Calibri"/>
              </a:rPr>
              <a:t> </a:t>
            </a:r>
            <a:r>
              <a:rPr lang="fr-FR" sz="1200" dirty="0">
                <a:cs typeface="Calibri"/>
              </a:rPr>
              <a:t>le</a:t>
            </a:r>
            <a:r>
              <a:rPr lang="fr-FR" sz="1200" spc="75" dirty="0">
                <a:cs typeface="Calibri"/>
              </a:rPr>
              <a:t> </a:t>
            </a:r>
            <a:r>
              <a:rPr lang="fr-FR" sz="1200" spc="-10" dirty="0">
                <a:cs typeface="Calibri"/>
              </a:rPr>
              <a:t>cas</a:t>
            </a:r>
            <a:r>
              <a:rPr lang="fr-FR" sz="1200" spc="80" dirty="0">
                <a:cs typeface="Calibri"/>
              </a:rPr>
              <a:t> </a:t>
            </a:r>
            <a:r>
              <a:rPr lang="fr-FR" sz="1200" spc="-5" dirty="0">
                <a:cs typeface="Calibri"/>
              </a:rPr>
              <a:t>échéant,</a:t>
            </a:r>
            <a:r>
              <a:rPr lang="fr-FR" sz="1200" spc="65" dirty="0">
                <a:cs typeface="Calibri"/>
              </a:rPr>
              <a:t> </a:t>
            </a:r>
            <a:r>
              <a:rPr lang="fr-FR" sz="1200" dirty="0">
                <a:cs typeface="Calibri"/>
              </a:rPr>
              <a:t>de</a:t>
            </a:r>
            <a:r>
              <a:rPr lang="fr-FR" sz="1200" spc="80" dirty="0">
                <a:cs typeface="Calibri"/>
              </a:rPr>
              <a:t> </a:t>
            </a:r>
            <a:r>
              <a:rPr lang="fr-FR" sz="1200" dirty="0">
                <a:cs typeface="Calibri"/>
              </a:rPr>
              <a:t>la</a:t>
            </a:r>
            <a:r>
              <a:rPr lang="fr-FR" sz="1200" spc="65" dirty="0">
                <a:cs typeface="Calibri"/>
              </a:rPr>
              <a:t> </a:t>
            </a:r>
            <a:r>
              <a:rPr lang="fr-FR" sz="1200" spc="-10" dirty="0">
                <a:cs typeface="Calibri"/>
              </a:rPr>
              <a:t>hauteur</a:t>
            </a:r>
            <a:r>
              <a:rPr lang="fr-FR" sz="1200" spc="70" dirty="0">
                <a:cs typeface="Calibri"/>
              </a:rPr>
              <a:t> </a:t>
            </a:r>
            <a:r>
              <a:rPr lang="fr-FR" sz="1200" dirty="0">
                <a:cs typeface="Calibri"/>
              </a:rPr>
              <a:t>des</a:t>
            </a:r>
            <a:r>
              <a:rPr lang="fr-FR" sz="1200" spc="75" dirty="0">
                <a:cs typeface="Calibri"/>
              </a:rPr>
              <a:t> </a:t>
            </a:r>
            <a:r>
              <a:rPr lang="fr-FR" sz="1200" spc="-5" dirty="0">
                <a:cs typeface="Calibri"/>
              </a:rPr>
              <a:t>équipements</a:t>
            </a:r>
            <a:r>
              <a:rPr lang="fr-FR" sz="1200" spc="80" dirty="0">
                <a:cs typeface="Calibri"/>
              </a:rPr>
              <a:t> </a:t>
            </a:r>
            <a:r>
              <a:rPr lang="fr-FR" sz="1200" spc="-5" dirty="0">
                <a:cs typeface="Calibri"/>
              </a:rPr>
              <a:t>et</a:t>
            </a:r>
            <a:r>
              <a:rPr lang="fr-FR" sz="1200" spc="70" dirty="0">
                <a:cs typeface="Calibri"/>
              </a:rPr>
              <a:t> </a:t>
            </a:r>
            <a:r>
              <a:rPr lang="fr-FR" sz="1200" spc="-5" dirty="0">
                <a:cs typeface="Calibri"/>
              </a:rPr>
              <a:t>accessoires,</a:t>
            </a:r>
            <a:r>
              <a:rPr lang="fr-FR" sz="1200" spc="85" dirty="0">
                <a:cs typeface="Calibri"/>
              </a:rPr>
              <a:t> </a:t>
            </a:r>
            <a:r>
              <a:rPr lang="fr-FR" sz="1200" spc="-5" dirty="0">
                <a:cs typeface="Calibri"/>
              </a:rPr>
              <a:t>démontables</a:t>
            </a:r>
            <a:r>
              <a:rPr lang="fr-FR" sz="1200" spc="80" dirty="0">
                <a:cs typeface="Calibri"/>
              </a:rPr>
              <a:t> </a:t>
            </a:r>
            <a:r>
              <a:rPr lang="fr-FR" sz="1200" spc="-5" dirty="0">
                <a:cs typeface="Calibri"/>
              </a:rPr>
              <a:t>ou</a:t>
            </a:r>
            <a:r>
              <a:rPr lang="fr-FR" sz="1200" spc="75" dirty="0">
                <a:cs typeface="Calibri"/>
              </a:rPr>
              <a:t> </a:t>
            </a:r>
            <a:r>
              <a:rPr lang="fr-FR" sz="1200" spc="-5" dirty="0">
                <a:cs typeface="Calibri"/>
              </a:rPr>
              <a:t>non,</a:t>
            </a:r>
            <a:r>
              <a:rPr lang="fr-FR" sz="1200" spc="65" dirty="0">
                <a:cs typeface="Calibri"/>
              </a:rPr>
              <a:t> </a:t>
            </a:r>
            <a:r>
              <a:rPr lang="fr-FR" sz="1200" spc="-5" dirty="0">
                <a:cs typeface="Calibri"/>
              </a:rPr>
              <a:t>montés</a:t>
            </a:r>
            <a:r>
              <a:rPr lang="fr-FR" sz="1200" spc="80" dirty="0">
                <a:cs typeface="Calibri"/>
              </a:rPr>
              <a:t> </a:t>
            </a:r>
            <a:r>
              <a:rPr lang="fr-FR" sz="1200" spc="-5" dirty="0">
                <a:cs typeface="Calibri"/>
              </a:rPr>
              <a:t>sur</a:t>
            </a:r>
            <a:r>
              <a:rPr lang="fr-FR" sz="1200" spc="75" dirty="0">
                <a:cs typeface="Calibri"/>
              </a:rPr>
              <a:t> </a:t>
            </a:r>
            <a:r>
              <a:rPr lang="fr-FR" sz="1200" dirty="0">
                <a:cs typeface="Calibri"/>
              </a:rPr>
              <a:t>le</a:t>
            </a:r>
            <a:r>
              <a:rPr lang="fr-FR" sz="1200" spc="70" dirty="0">
                <a:cs typeface="Calibri"/>
              </a:rPr>
              <a:t> </a:t>
            </a:r>
            <a:r>
              <a:rPr lang="fr-FR" sz="1200" spc="-5" dirty="0">
                <a:cs typeface="Calibri"/>
              </a:rPr>
              <a:t>véhicule</a:t>
            </a:r>
            <a:r>
              <a:rPr lang="fr-FR" sz="1200" spc="80" dirty="0">
                <a:cs typeface="Calibri"/>
              </a:rPr>
              <a:t> </a:t>
            </a:r>
            <a:r>
              <a:rPr lang="fr-FR" sz="1200" dirty="0">
                <a:cs typeface="Calibri"/>
              </a:rPr>
              <a:t>; ne </a:t>
            </a:r>
            <a:r>
              <a:rPr lang="fr-FR" sz="1200" spc="-5" dirty="0">
                <a:cs typeface="Calibri"/>
              </a:rPr>
              <a:t>sont </a:t>
            </a:r>
            <a:r>
              <a:rPr lang="fr-FR" sz="1200" dirty="0">
                <a:cs typeface="Calibri"/>
              </a:rPr>
              <a:t>pas </a:t>
            </a:r>
            <a:r>
              <a:rPr lang="fr-FR" sz="1200" spc="-5" dirty="0">
                <a:cs typeface="Calibri"/>
              </a:rPr>
              <a:t>compris </a:t>
            </a:r>
            <a:r>
              <a:rPr lang="fr-FR" sz="1200" dirty="0">
                <a:cs typeface="Calibri"/>
              </a:rPr>
              <a:t>les </a:t>
            </a:r>
            <a:r>
              <a:rPr lang="fr-FR" sz="1200" spc="-5" dirty="0">
                <a:cs typeface="Calibri"/>
              </a:rPr>
              <a:t>dispositifs et équipements </a:t>
            </a:r>
            <a:r>
              <a:rPr lang="fr-FR" sz="1200" spc="-10" dirty="0">
                <a:cs typeface="Calibri"/>
              </a:rPr>
              <a:t>repris</a:t>
            </a:r>
            <a:r>
              <a:rPr lang="fr-FR" sz="1200" spc="-5" dirty="0">
                <a:cs typeface="Calibri"/>
              </a:rPr>
              <a:t> à l’annexe </a:t>
            </a:r>
            <a:r>
              <a:rPr lang="fr-FR" sz="1200" i="1" spc="-5" dirty="0">
                <a:cs typeface="Calibri"/>
              </a:rPr>
              <a:t>XIII, </a:t>
            </a:r>
            <a:r>
              <a:rPr lang="fr-FR" sz="1200" spc="-5" dirty="0">
                <a:cs typeface="Calibri"/>
              </a:rPr>
              <a:t>partie 2, section F , tableau III </a:t>
            </a:r>
            <a:r>
              <a:rPr lang="fr-FR" sz="1200" spc="-10" dirty="0">
                <a:cs typeface="Calibri"/>
              </a:rPr>
              <a:t>du </a:t>
            </a:r>
            <a:r>
              <a:rPr lang="fr-FR" sz="1200" spc="-5" dirty="0">
                <a:cs typeface="Calibri"/>
              </a:rPr>
              <a:t> règlement d’exécution (UE) 2021/535 de la Commission du 31 mars 2021 établissant des règles relatives à l’application du règlement (UE) 2019/2144 du Parlement européen et du Conseil eu égard aux procédures uniformes et aux spécifications techniques pour la réception par type des véhicules, ainsi que des systèmes, composants et entités techniques distinctes destinés à ces véhicules, en ce qui concerne leurs caractéristiques générales de construction et leur sécurité</a:t>
            </a:r>
            <a:endParaRPr lang="fr-FR" sz="1100" dirty="0">
              <a:cs typeface="Calibri"/>
            </a:endParaRPr>
          </a:p>
          <a:p>
            <a:pPr algn="just">
              <a:lnSpc>
                <a:spcPct val="100000"/>
              </a:lnSpc>
              <a:spcBef>
                <a:spcPts val="35"/>
              </a:spcBef>
            </a:pPr>
            <a:endParaRPr lang="fr-FR" sz="1100" dirty="0">
              <a:cs typeface="Calibri"/>
            </a:endParaRPr>
          </a:p>
          <a:p>
            <a:pPr marL="50800" marR="43180" algn="just">
              <a:lnSpc>
                <a:spcPct val="100000"/>
              </a:lnSpc>
            </a:pPr>
            <a:r>
              <a:rPr lang="fr-FR" sz="1200" spc="-5" dirty="0">
                <a:cs typeface="Calibri"/>
              </a:rPr>
              <a:t>La </a:t>
            </a:r>
            <a:r>
              <a:rPr lang="fr-FR" sz="1200" spc="-10" dirty="0">
                <a:cs typeface="Calibri"/>
              </a:rPr>
              <a:t>hauteur </a:t>
            </a:r>
            <a:r>
              <a:rPr lang="fr-FR" sz="1200" spc="-15" dirty="0">
                <a:cs typeface="Calibri"/>
              </a:rPr>
              <a:t>d’un </a:t>
            </a:r>
            <a:r>
              <a:rPr lang="fr-FR" sz="1200" spc="-10" dirty="0">
                <a:cs typeface="Calibri"/>
              </a:rPr>
              <a:t>véhicule routier </a:t>
            </a:r>
            <a:r>
              <a:rPr lang="fr-FR" sz="1200" spc="-5" dirty="0">
                <a:cs typeface="Calibri"/>
              </a:rPr>
              <a:t>en </a:t>
            </a:r>
            <a:r>
              <a:rPr lang="fr-FR" sz="1200" spc="-10" dirty="0">
                <a:cs typeface="Calibri"/>
              </a:rPr>
              <a:t>circulation </a:t>
            </a:r>
            <a:r>
              <a:rPr lang="fr-FR" sz="1200" spc="-5" dirty="0">
                <a:cs typeface="Calibri"/>
              </a:rPr>
              <a:t>est définie </a:t>
            </a:r>
            <a:r>
              <a:rPr lang="fr-FR" sz="1200" dirty="0">
                <a:cs typeface="Calibri"/>
              </a:rPr>
              <a:t>par </a:t>
            </a:r>
            <a:r>
              <a:rPr lang="fr-FR" sz="1200" spc="-15" dirty="0">
                <a:cs typeface="Calibri"/>
              </a:rPr>
              <a:t>l’article 6</a:t>
            </a:r>
            <a:r>
              <a:rPr lang="fr-FR" sz="1200" dirty="0">
                <a:cs typeface="Calibri"/>
              </a:rPr>
              <a:t> de </a:t>
            </a:r>
            <a:r>
              <a:rPr lang="fr-FR" sz="1200" spc="-20" dirty="0">
                <a:cs typeface="Calibri"/>
              </a:rPr>
              <a:t>l’arrêté</a:t>
            </a:r>
            <a:r>
              <a:rPr lang="fr-FR" sz="1200" spc="-15" dirty="0">
                <a:cs typeface="Calibri"/>
              </a:rPr>
              <a:t> grand-ducal modifié </a:t>
            </a:r>
            <a:r>
              <a:rPr lang="fr-FR" sz="1200" spc="-5" dirty="0">
                <a:cs typeface="Calibri"/>
              </a:rPr>
              <a:t>du </a:t>
            </a:r>
            <a:r>
              <a:rPr lang="fr-FR" sz="1200" dirty="0">
                <a:cs typeface="Calibri"/>
              </a:rPr>
              <a:t>23 </a:t>
            </a:r>
            <a:r>
              <a:rPr lang="fr-FR" sz="1200" spc="-10" dirty="0">
                <a:cs typeface="Calibri"/>
              </a:rPr>
              <a:t>novembre </a:t>
            </a:r>
            <a:r>
              <a:rPr lang="fr-FR" sz="1200" spc="-5" dirty="0">
                <a:cs typeface="Calibri"/>
              </a:rPr>
              <a:t>1955 portant</a:t>
            </a:r>
            <a:r>
              <a:rPr lang="fr-FR" sz="1200" spc="-35" dirty="0">
                <a:cs typeface="Calibri"/>
              </a:rPr>
              <a:t> </a:t>
            </a:r>
            <a:r>
              <a:rPr lang="fr-FR" sz="1200" spc="-5" dirty="0">
                <a:cs typeface="Calibri"/>
              </a:rPr>
              <a:t>règlement</a:t>
            </a:r>
            <a:r>
              <a:rPr lang="fr-FR" sz="1200" spc="-15" dirty="0">
                <a:cs typeface="Calibri"/>
              </a:rPr>
              <a:t> </a:t>
            </a:r>
            <a:r>
              <a:rPr lang="fr-FR" sz="1200" dirty="0">
                <a:cs typeface="Calibri"/>
              </a:rPr>
              <a:t>de</a:t>
            </a:r>
            <a:r>
              <a:rPr lang="fr-FR" sz="1200" spc="-5" dirty="0">
                <a:cs typeface="Calibri"/>
              </a:rPr>
              <a:t> </a:t>
            </a:r>
            <a:r>
              <a:rPr lang="fr-FR" sz="1200" dirty="0">
                <a:cs typeface="Calibri"/>
              </a:rPr>
              <a:t>la</a:t>
            </a:r>
            <a:r>
              <a:rPr lang="fr-FR" sz="1200" spc="5" dirty="0">
                <a:cs typeface="Calibri"/>
              </a:rPr>
              <a:t> </a:t>
            </a:r>
            <a:r>
              <a:rPr lang="fr-FR" sz="1200" spc="-5" dirty="0">
                <a:cs typeface="Calibri"/>
              </a:rPr>
              <a:t>circulation</a:t>
            </a:r>
            <a:r>
              <a:rPr lang="fr-FR" sz="1200" spc="-20" dirty="0">
                <a:cs typeface="Calibri"/>
              </a:rPr>
              <a:t> </a:t>
            </a:r>
            <a:r>
              <a:rPr lang="fr-FR" sz="1200" spc="-5" dirty="0">
                <a:cs typeface="Calibri"/>
              </a:rPr>
              <a:t>sur toutes</a:t>
            </a:r>
            <a:r>
              <a:rPr lang="fr-FR" sz="1200" spc="-10" dirty="0">
                <a:cs typeface="Calibri"/>
              </a:rPr>
              <a:t> </a:t>
            </a:r>
            <a:r>
              <a:rPr lang="fr-FR" sz="1200" dirty="0">
                <a:cs typeface="Calibri"/>
              </a:rPr>
              <a:t>les</a:t>
            </a:r>
            <a:r>
              <a:rPr lang="fr-FR" sz="1200" spc="5" dirty="0">
                <a:cs typeface="Calibri"/>
              </a:rPr>
              <a:t> </a:t>
            </a:r>
            <a:r>
              <a:rPr lang="fr-FR" sz="1200" spc="-5" dirty="0">
                <a:cs typeface="Calibri"/>
              </a:rPr>
              <a:t>voies</a:t>
            </a:r>
            <a:r>
              <a:rPr lang="fr-FR" sz="1200" spc="5" dirty="0">
                <a:cs typeface="Calibri"/>
              </a:rPr>
              <a:t> </a:t>
            </a:r>
            <a:r>
              <a:rPr lang="fr-FR" sz="1200" dirty="0">
                <a:cs typeface="Calibri"/>
              </a:rPr>
              <a:t>publiques.</a:t>
            </a:r>
          </a:p>
        </p:txBody>
      </p:sp>
      <p:sp>
        <p:nvSpPr>
          <p:cNvPr id="4" name="object 4"/>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5" name="object 5"/>
          <p:cNvSpPr txBox="1"/>
          <p:nvPr/>
        </p:nvSpPr>
        <p:spPr>
          <a:xfrm>
            <a:off x="552399" y="1031570"/>
            <a:ext cx="2278380" cy="300355"/>
          </a:xfrm>
          <a:prstGeom prst="rect">
            <a:avLst/>
          </a:prstGeom>
        </p:spPr>
        <p:txBody>
          <a:bodyPr vert="horz" wrap="square" lIns="0" tIns="12700" rIns="0" bIns="0" rtlCol="0">
            <a:spAutoFit/>
          </a:bodyPr>
          <a:lstStyle/>
          <a:p>
            <a:pPr marL="12700">
              <a:lnSpc>
                <a:spcPct val="100000"/>
              </a:lnSpc>
              <a:spcBef>
                <a:spcPts val="100"/>
              </a:spcBef>
            </a:pPr>
            <a:r>
              <a:rPr sz="1800" b="1" u="sng" spc="-5" dirty="0">
                <a:uFill>
                  <a:solidFill>
                    <a:srgbClr val="000000"/>
                  </a:solidFill>
                </a:uFill>
                <a:latin typeface="Calibri"/>
                <a:cs typeface="Calibri"/>
              </a:rPr>
              <a:t>Chapitre</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II.</a:t>
            </a:r>
            <a:r>
              <a:rPr sz="1800" b="1" u="sng" spc="-30"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15" dirty="0">
                <a:uFill>
                  <a:solidFill>
                    <a:srgbClr val="000000"/>
                  </a:solidFill>
                </a:uFill>
                <a:latin typeface="Calibri"/>
                <a:cs typeface="Calibri"/>
              </a:rPr>
              <a:t> </a:t>
            </a:r>
            <a:r>
              <a:rPr sz="1800" b="1" u="sng" spc="-5" dirty="0">
                <a:uFill>
                  <a:solidFill>
                    <a:srgbClr val="000000"/>
                  </a:solidFill>
                </a:uFill>
                <a:latin typeface="Calibri"/>
                <a:cs typeface="Calibri"/>
              </a:rPr>
              <a:t>Définitions</a:t>
            </a:r>
            <a:endParaRPr sz="1800">
              <a:latin typeface="Calibri"/>
              <a:cs typeface="Calibri"/>
            </a:endParaRPr>
          </a:p>
        </p:txBody>
      </p:sp>
      <p:sp>
        <p:nvSpPr>
          <p:cNvPr id="6" name="object 6"/>
          <p:cNvSpPr txBox="1"/>
          <p:nvPr/>
        </p:nvSpPr>
        <p:spPr>
          <a:xfrm>
            <a:off x="2995041" y="1019047"/>
            <a:ext cx="894080" cy="299720"/>
          </a:xfrm>
          <a:prstGeom prst="rect">
            <a:avLst/>
          </a:prstGeom>
        </p:spPr>
        <p:txBody>
          <a:bodyPr vert="horz" wrap="square" lIns="0" tIns="12700" rIns="0" bIns="0" rtlCol="0">
            <a:spAutoFit/>
          </a:bodyPr>
          <a:lstStyle/>
          <a:p>
            <a:pPr marL="12700">
              <a:lnSpc>
                <a:spcPct val="100000"/>
              </a:lnSpc>
              <a:spcBef>
                <a:spcPts val="100"/>
              </a:spcBef>
            </a:pPr>
            <a:r>
              <a:rPr sz="1800" i="1" spc="-10" dirty="0">
                <a:latin typeface="Calibri"/>
                <a:cs typeface="Calibri"/>
              </a:rPr>
              <a:t>(hauteur)</a:t>
            </a:r>
            <a:endParaRPr sz="1800">
              <a:latin typeface="Calibri"/>
              <a:cs typeface="Calibri"/>
            </a:endParaRPr>
          </a:p>
        </p:txBody>
      </p:sp>
      <p:pic>
        <p:nvPicPr>
          <p:cNvPr id="7" name="object 7"/>
          <p:cNvPicPr/>
          <p:nvPr/>
        </p:nvPicPr>
        <p:blipFill>
          <a:blip r:embed="rId2" cstate="print"/>
          <a:stretch>
            <a:fillRect/>
          </a:stretch>
        </p:blipFill>
        <p:spPr>
          <a:xfrm>
            <a:off x="3083676" y="4267200"/>
            <a:ext cx="2545887" cy="1631508"/>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1031570"/>
            <a:ext cx="7620000" cy="3773804"/>
          </a:xfrm>
          <a:prstGeom prst="rect">
            <a:avLst/>
          </a:prstGeom>
        </p:spPr>
        <p:txBody>
          <a:bodyPr vert="horz" wrap="square" lIns="0" tIns="12700" rIns="0" bIns="0" rtlCol="0">
            <a:spAutoFit/>
          </a:bodyPr>
          <a:lstStyle/>
          <a:p>
            <a:pPr marL="18415" algn="just">
              <a:lnSpc>
                <a:spcPct val="100000"/>
              </a:lnSpc>
              <a:spcBef>
                <a:spcPts val="100"/>
              </a:spcBef>
            </a:pPr>
            <a:r>
              <a:rPr sz="1800" b="1" u="sng" spc="-5" dirty="0">
                <a:uFill>
                  <a:solidFill>
                    <a:srgbClr val="000000"/>
                  </a:solidFill>
                </a:uFill>
                <a:latin typeface="Calibri"/>
                <a:cs typeface="Calibri"/>
              </a:rPr>
              <a:t>Chapitre</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II.</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10" dirty="0">
                <a:uFill>
                  <a:solidFill>
                    <a:srgbClr val="000000"/>
                  </a:solidFill>
                </a:uFill>
                <a:latin typeface="Calibri"/>
                <a:cs typeface="Calibri"/>
              </a:rPr>
              <a:t> </a:t>
            </a:r>
            <a:r>
              <a:rPr sz="1800" b="1" u="sng" spc="-5" dirty="0">
                <a:uFill>
                  <a:solidFill>
                    <a:srgbClr val="000000"/>
                  </a:solidFill>
                </a:uFill>
                <a:latin typeface="Calibri"/>
                <a:cs typeface="Calibri"/>
              </a:rPr>
              <a:t>Définitions</a:t>
            </a:r>
            <a:endParaRPr sz="1800" dirty="0">
              <a:latin typeface="Calibri"/>
              <a:cs typeface="Calibri"/>
            </a:endParaRPr>
          </a:p>
          <a:p>
            <a:pPr>
              <a:lnSpc>
                <a:spcPct val="100000"/>
              </a:lnSpc>
            </a:pPr>
            <a:endParaRPr sz="1800" dirty="0">
              <a:latin typeface="Calibri"/>
              <a:cs typeface="Calibri"/>
            </a:endParaRPr>
          </a:p>
          <a:p>
            <a:pPr>
              <a:lnSpc>
                <a:spcPct val="100000"/>
              </a:lnSpc>
              <a:spcBef>
                <a:spcPts val="40"/>
              </a:spcBef>
            </a:pPr>
            <a:endParaRPr sz="1300" dirty="0">
              <a:latin typeface="Calibri"/>
              <a:cs typeface="Calibri"/>
            </a:endParaRPr>
          </a:p>
          <a:p>
            <a:pPr marL="12700" marR="5715" algn="just">
              <a:lnSpc>
                <a:spcPct val="100000"/>
              </a:lnSpc>
            </a:pPr>
            <a:r>
              <a:rPr sz="1400" b="1" u="sng" spc="-5" dirty="0">
                <a:uFill>
                  <a:solidFill>
                    <a:srgbClr val="000000"/>
                  </a:solidFill>
                </a:uFill>
                <a:latin typeface="Calibri"/>
                <a:cs typeface="Calibri"/>
              </a:rPr>
              <a:t>3.10.</a:t>
            </a:r>
            <a:r>
              <a:rPr sz="1400" b="1" u="sng" spc="130" dirty="0">
                <a:uFill>
                  <a:solidFill>
                    <a:srgbClr val="000000"/>
                  </a:solidFill>
                </a:uFill>
                <a:latin typeface="Calibri"/>
                <a:cs typeface="Calibri"/>
              </a:rPr>
              <a:t> </a:t>
            </a:r>
            <a:r>
              <a:rPr sz="1400" b="1" u="sng" dirty="0">
                <a:uFill>
                  <a:solidFill>
                    <a:srgbClr val="000000"/>
                  </a:solidFill>
                </a:uFill>
                <a:latin typeface="Calibri"/>
                <a:cs typeface="Calibri"/>
              </a:rPr>
              <a:t>a)</a:t>
            </a:r>
            <a:r>
              <a:rPr sz="1400" b="1" u="sng" spc="135" dirty="0">
                <a:uFill>
                  <a:solidFill>
                    <a:srgbClr val="000000"/>
                  </a:solidFill>
                </a:uFill>
                <a:latin typeface="Calibri"/>
                <a:cs typeface="Calibri"/>
              </a:rPr>
              <a:t> </a:t>
            </a:r>
            <a:r>
              <a:rPr sz="1400" b="1" i="1" u="sng" spc="-10" dirty="0">
                <a:uFill>
                  <a:solidFill>
                    <a:srgbClr val="000000"/>
                  </a:solidFill>
                </a:uFill>
                <a:latin typeface="Calibri"/>
                <a:cs typeface="Calibri"/>
              </a:rPr>
              <a:t>Porte-à-faux</a:t>
            </a:r>
            <a:r>
              <a:rPr sz="1400" b="1" i="1" u="sng" spc="135" dirty="0">
                <a:uFill>
                  <a:solidFill>
                    <a:srgbClr val="000000"/>
                  </a:solidFill>
                </a:uFill>
                <a:latin typeface="Calibri"/>
                <a:cs typeface="Calibri"/>
              </a:rPr>
              <a:t> </a:t>
            </a:r>
            <a:r>
              <a:rPr sz="1400" b="1" i="1" u="sng" spc="-5" dirty="0">
                <a:uFill>
                  <a:solidFill>
                    <a:srgbClr val="000000"/>
                  </a:solidFill>
                </a:uFill>
                <a:latin typeface="Calibri"/>
                <a:cs typeface="Calibri"/>
              </a:rPr>
              <a:t>avant</a:t>
            </a:r>
            <a:r>
              <a:rPr sz="1400" b="1" i="1" u="sng" spc="130" dirty="0">
                <a:uFill>
                  <a:solidFill>
                    <a:srgbClr val="000000"/>
                  </a:solidFill>
                </a:uFill>
                <a:latin typeface="Calibri"/>
                <a:cs typeface="Calibri"/>
              </a:rPr>
              <a:t> </a:t>
            </a:r>
            <a:r>
              <a:rPr sz="1400" b="1" i="1" u="sng" spc="-15" dirty="0">
                <a:uFill>
                  <a:solidFill>
                    <a:srgbClr val="000000"/>
                  </a:solidFill>
                </a:uFill>
                <a:latin typeface="Calibri"/>
                <a:cs typeface="Calibri"/>
              </a:rPr>
              <a:t>d’un</a:t>
            </a:r>
            <a:r>
              <a:rPr sz="1400" b="1" i="1" u="sng" spc="150" dirty="0">
                <a:uFill>
                  <a:solidFill>
                    <a:srgbClr val="000000"/>
                  </a:solidFill>
                </a:uFill>
                <a:latin typeface="Calibri"/>
                <a:cs typeface="Calibri"/>
              </a:rPr>
              <a:t> </a:t>
            </a:r>
            <a:r>
              <a:rPr sz="1400" b="1" i="1" u="sng" spc="-5" dirty="0">
                <a:uFill>
                  <a:solidFill>
                    <a:srgbClr val="000000"/>
                  </a:solidFill>
                </a:uFill>
                <a:latin typeface="Calibri"/>
                <a:cs typeface="Calibri"/>
              </a:rPr>
              <a:t>véhicule</a:t>
            </a:r>
            <a:r>
              <a:rPr sz="1400" b="1" i="1" u="sng" spc="125" dirty="0">
                <a:uFill>
                  <a:solidFill>
                    <a:srgbClr val="000000"/>
                  </a:solidFill>
                </a:uFill>
                <a:latin typeface="Calibri"/>
                <a:cs typeface="Calibri"/>
              </a:rPr>
              <a:t> </a:t>
            </a:r>
            <a:r>
              <a:rPr sz="1400" b="1" i="1" u="sng" spc="-5" dirty="0">
                <a:uFill>
                  <a:solidFill>
                    <a:srgbClr val="000000"/>
                  </a:solidFill>
                </a:uFill>
                <a:latin typeface="Calibri"/>
                <a:cs typeface="Calibri"/>
              </a:rPr>
              <a:t>routier:</a:t>
            </a:r>
            <a:r>
              <a:rPr sz="1400" b="1" i="1" spc="135" dirty="0">
                <a:latin typeface="Calibri"/>
                <a:cs typeface="Calibri"/>
              </a:rPr>
              <a:t> </a:t>
            </a:r>
            <a:r>
              <a:rPr sz="1400" dirty="0">
                <a:latin typeface="Calibri"/>
                <a:cs typeface="Calibri"/>
              </a:rPr>
              <a:t>la</a:t>
            </a:r>
            <a:r>
              <a:rPr sz="1400" spc="135" dirty="0">
                <a:latin typeface="Calibri"/>
                <a:cs typeface="Calibri"/>
              </a:rPr>
              <a:t> </a:t>
            </a:r>
            <a:r>
              <a:rPr sz="1400" spc="-10" dirty="0">
                <a:latin typeface="Calibri"/>
                <a:cs typeface="Calibri"/>
              </a:rPr>
              <a:t>distance</a:t>
            </a:r>
            <a:r>
              <a:rPr sz="1400" spc="140" dirty="0">
                <a:latin typeface="Calibri"/>
                <a:cs typeface="Calibri"/>
              </a:rPr>
              <a:t> </a:t>
            </a:r>
            <a:r>
              <a:rPr sz="1400" spc="-10" dirty="0">
                <a:latin typeface="Calibri"/>
                <a:cs typeface="Calibri"/>
              </a:rPr>
              <a:t>horizontale</a:t>
            </a:r>
            <a:r>
              <a:rPr sz="1400" spc="140" dirty="0">
                <a:latin typeface="Calibri"/>
                <a:cs typeface="Calibri"/>
              </a:rPr>
              <a:t> </a:t>
            </a:r>
            <a:r>
              <a:rPr sz="1400" spc="-10" dirty="0">
                <a:latin typeface="Calibri"/>
                <a:cs typeface="Calibri"/>
              </a:rPr>
              <a:t>entre</a:t>
            </a:r>
            <a:r>
              <a:rPr sz="1400" spc="135" dirty="0">
                <a:latin typeface="Calibri"/>
                <a:cs typeface="Calibri"/>
              </a:rPr>
              <a:t> </a:t>
            </a:r>
            <a:r>
              <a:rPr sz="1400" dirty="0">
                <a:latin typeface="Calibri"/>
                <a:cs typeface="Calibri"/>
              </a:rPr>
              <a:t>le</a:t>
            </a:r>
            <a:r>
              <a:rPr sz="1400" spc="145" dirty="0">
                <a:latin typeface="Calibri"/>
                <a:cs typeface="Calibri"/>
              </a:rPr>
              <a:t> </a:t>
            </a:r>
            <a:r>
              <a:rPr sz="1400" spc="-5" dirty="0">
                <a:latin typeface="Calibri"/>
                <a:cs typeface="Calibri"/>
              </a:rPr>
              <a:t>plan</a:t>
            </a:r>
            <a:r>
              <a:rPr sz="1400" spc="135" dirty="0">
                <a:latin typeface="Calibri"/>
                <a:cs typeface="Calibri"/>
              </a:rPr>
              <a:t> </a:t>
            </a:r>
            <a:r>
              <a:rPr sz="1400" spc="-5" dirty="0">
                <a:latin typeface="Calibri"/>
                <a:cs typeface="Calibri"/>
              </a:rPr>
              <a:t>vertical</a:t>
            </a:r>
            <a:r>
              <a:rPr sz="1400" spc="145" dirty="0">
                <a:latin typeface="Calibri"/>
                <a:cs typeface="Calibri"/>
              </a:rPr>
              <a:t> </a:t>
            </a:r>
            <a:r>
              <a:rPr sz="1400" dirty="0">
                <a:latin typeface="Calibri"/>
                <a:cs typeface="Calibri"/>
              </a:rPr>
              <a:t>passant </a:t>
            </a:r>
            <a:r>
              <a:rPr sz="1400" spc="-305" dirty="0">
                <a:latin typeface="Calibri"/>
                <a:cs typeface="Calibri"/>
              </a:rPr>
              <a:t> </a:t>
            </a:r>
            <a:r>
              <a:rPr sz="1400" spc="-5" dirty="0">
                <a:latin typeface="Calibri"/>
                <a:cs typeface="Calibri"/>
              </a:rPr>
              <a:t>par </a:t>
            </a:r>
            <a:r>
              <a:rPr sz="1400" spc="-15" dirty="0">
                <a:latin typeface="Calibri"/>
                <a:cs typeface="Calibri"/>
              </a:rPr>
              <a:t>l’essieu</a:t>
            </a:r>
            <a:r>
              <a:rPr sz="1400" spc="-10" dirty="0">
                <a:latin typeface="Calibri"/>
                <a:cs typeface="Calibri"/>
              </a:rPr>
              <a:t> avant, </a:t>
            </a:r>
            <a:r>
              <a:rPr sz="1400" dirty="0">
                <a:latin typeface="Calibri"/>
                <a:cs typeface="Calibri"/>
              </a:rPr>
              <a:t>ou </a:t>
            </a:r>
            <a:r>
              <a:rPr sz="1400" spc="-5" dirty="0">
                <a:latin typeface="Calibri"/>
                <a:cs typeface="Calibri"/>
              </a:rPr>
              <a:t>par </a:t>
            </a:r>
            <a:r>
              <a:rPr sz="1400" spc="-30" dirty="0">
                <a:latin typeface="Calibri"/>
                <a:cs typeface="Calibri"/>
              </a:rPr>
              <a:t>l’axe</a:t>
            </a:r>
            <a:r>
              <a:rPr sz="1400" spc="-25" dirty="0">
                <a:latin typeface="Calibri"/>
                <a:cs typeface="Calibri"/>
              </a:rPr>
              <a:t> </a:t>
            </a:r>
            <a:r>
              <a:rPr sz="1400" spc="-5" dirty="0">
                <a:latin typeface="Calibri"/>
                <a:cs typeface="Calibri"/>
              </a:rPr>
              <a:t>du pivot </a:t>
            </a:r>
            <a:r>
              <a:rPr sz="1400" spc="-15" dirty="0">
                <a:latin typeface="Calibri"/>
                <a:cs typeface="Calibri"/>
              </a:rPr>
              <a:t>d’attelage</a:t>
            </a:r>
            <a:r>
              <a:rPr sz="1400" spc="285" dirty="0">
                <a:latin typeface="Calibri"/>
                <a:cs typeface="Calibri"/>
              </a:rPr>
              <a:t> </a:t>
            </a:r>
            <a:r>
              <a:rPr sz="1400" spc="-5" dirty="0">
                <a:latin typeface="Calibri"/>
                <a:cs typeface="Calibri"/>
              </a:rPr>
              <a:t>dans </a:t>
            </a:r>
            <a:r>
              <a:rPr sz="1400" spc="5" dirty="0">
                <a:latin typeface="Calibri"/>
                <a:cs typeface="Calibri"/>
              </a:rPr>
              <a:t>le </a:t>
            </a:r>
            <a:r>
              <a:rPr sz="1400" spc="-5" dirty="0">
                <a:latin typeface="Calibri"/>
                <a:cs typeface="Calibri"/>
              </a:rPr>
              <a:t>cas </a:t>
            </a:r>
            <a:r>
              <a:rPr sz="1400" spc="-10" dirty="0">
                <a:latin typeface="Calibri"/>
                <a:cs typeface="Calibri"/>
              </a:rPr>
              <a:t>d’une semi-remorque, </a:t>
            </a:r>
            <a:r>
              <a:rPr sz="1400" dirty="0">
                <a:latin typeface="Calibri"/>
                <a:cs typeface="Calibri"/>
              </a:rPr>
              <a:t>et </a:t>
            </a:r>
            <a:r>
              <a:rPr sz="1400" spc="5" dirty="0">
                <a:latin typeface="Calibri"/>
                <a:cs typeface="Calibri"/>
              </a:rPr>
              <a:t>le </a:t>
            </a:r>
            <a:r>
              <a:rPr sz="1400" spc="-5" dirty="0">
                <a:latin typeface="Calibri"/>
                <a:cs typeface="Calibri"/>
              </a:rPr>
              <a:t>point </a:t>
            </a:r>
            <a:r>
              <a:rPr sz="1400" spc="5" dirty="0">
                <a:latin typeface="Calibri"/>
                <a:cs typeface="Calibri"/>
              </a:rPr>
              <a:t>du </a:t>
            </a:r>
            <a:r>
              <a:rPr sz="1400" spc="10" dirty="0">
                <a:latin typeface="Calibri"/>
                <a:cs typeface="Calibri"/>
              </a:rPr>
              <a:t> </a:t>
            </a:r>
            <a:r>
              <a:rPr sz="1400" spc="-5" dirty="0">
                <a:latin typeface="Calibri"/>
                <a:cs typeface="Calibri"/>
              </a:rPr>
              <a:t>véhicule situé </a:t>
            </a:r>
            <a:r>
              <a:rPr sz="1400" dirty="0">
                <a:latin typeface="Calibri"/>
                <a:cs typeface="Calibri"/>
              </a:rPr>
              <a:t>le </a:t>
            </a:r>
            <a:r>
              <a:rPr sz="1400" spc="-5" dirty="0">
                <a:latin typeface="Calibri"/>
                <a:cs typeface="Calibri"/>
              </a:rPr>
              <a:t>plus </a:t>
            </a:r>
            <a:r>
              <a:rPr sz="1400" dirty="0">
                <a:latin typeface="Calibri"/>
                <a:cs typeface="Calibri"/>
              </a:rPr>
              <a:t>à </a:t>
            </a:r>
            <a:r>
              <a:rPr sz="1400" spc="-25" dirty="0">
                <a:latin typeface="Calibri"/>
                <a:cs typeface="Calibri"/>
              </a:rPr>
              <a:t>l’avant </a:t>
            </a:r>
            <a:r>
              <a:rPr sz="1400" spc="-5" dirty="0">
                <a:latin typeface="Calibri"/>
                <a:cs typeface="Calibri"/>
              </a:rPr>
              <a:t>de celui-ci, </a:t>
            </a:r>
            <a:r>
              <a:rPr sz="1400" spc="-10" dirty="0">
                <a:latin typeface="Calibri"/>
                <a:cs typeface="Calibri"/>
              </a:rPr>
              <a:t>compte </a:t>
            </a:r>
            <a:r>
              <a:rPr sz="1400" spc="-5" dirty="0">
                <a:latin typeface="Calibri"/>
                <a:cs typeface="Calibri"/>
              </a:rPr>
              <a:t>tenu de tous </a:t>
            </a:r>
            <a:r>
              <a:rPr sz="1400" dirty="0">
                <a:latin typeface="Calibri"/>
                <a:cs typeface="Calibri"/>
              </a:rPr>
              <a:t>les </a:t>
            </a:r>
            <a:r>
              <a:rPr sz="1400" spc="-5" dirty="0">
                <a:latin typeface="Calibri"/>
                <a:cs typeface="Calibri"/>
              </a:rPr>
              <a:t>éléments </a:t>
            </a:r>
            <a:r>
              <a:rPr sz="1400" dirty="0">
                <a:latin typeface="Calibri"/>
                <a:cs typeface="Calibri"/>
              </a:rPr>
              <a:t>liés </a:t>
            </a:r>
            <a:r>
              <a:rPr sz="1400" spc="-5" dirty="0">
                <a:latin typeface="Calibri"/>
                <a:cs typeface="Calibri"/>
              </a:rPr>
              <a:t>rigidement au véhicule, </a:t>
            </a:r>
            <a:r>
              <a:rPr sz="1400" dirty="0">
                <a:latin typeface="Calibri"/>
                <a:cs typeface="Calibri"/>
              </a:rPr>
              <a:t> </a:t>
            </a:r>
            <a:r>
              <a:rPr sz="1400" spc="-10" dirty="0">
                <a:latin typeface="Calibri"/>
                <a:cs typeface="Calibri"/>
              </a:rPr>
              <a:t>comme</a:t>
            </a:r>
            <a:r>
              <a:rPr sz="1400" spc="-20" dirty="0">
                <a:latin typeface="Calibri"/>
                <a:cs typeface="Calibri"/>
              </a:rPr>
              <a:t> </a:t>
            </a:r>
            <a:r>
              <a:rPr sz="1400" spc="-10" dirty="0">
                <a:latin typeface="Calibri"/>
                <a:cs typeface="Calibri"/>
              </a:rPr>
              <a:t>notamment</a:t>
            </a:r>
            <a:r>
              <a:rPr sz="1400" dirty="0">
                <a:latin typeface="Calibri"/>
                <a:cs typeface="Calibri"/>
              </a:rPr>
              <a:t> les</a:t>
            </a:r>
            <a:r>
              <a:rPr sz="1400" spc="5" dirty="0">
                <a:latin typeface="Calibri"/>
                <a:cs typeface="Calibri"/>
              </a:rPr>
              <a:t> </a:t>
            </a:r>
            <a:r>
              <a:rPr sz="1400" spc="-10" dirty="0">
                <a:latin typeface="Calibri"/>
                <a:cs typeface="Calibri"/>
              </a:rPr>
              <a:t>crochets</a:t>
            </a:r>
            <a:r>
              <a:rPr sz="1400" dirty="0">
                <a:latin typeface="Calibri"/>
                <a:cs typeface="Calibri"/>
              </a:rPr>
              <a:t> </a:t>
            </a:r>
            <a:r>
              <a:rPr sz="1400" spc="-5" dirty="0">
                <a:latin typeface="Calibri"/>
                <a:cs typeface="Calibri"/>
              </a:rPr>
              <a:t>de</a:t>
            </a:r>
            <a:r>
              <a:rPr sz="1400" dirty="0">
                <a:latin typeface="Calibri"/>
                <a:cs typeface="Calibri"/>
              </a:rPr>
              <a:t> </a:t>
            </a:r>
            <a:r>
              <a:rPr sz="1400" spc="-10" dirty="0">
                <a:latin typeface="Calibri"/>
                <a:cs typeface="Calibri"/>
              </a:rPr>
              <a:t>manœuvre</a:t>
            </a:r>
            <a:r>
              <a:rPr sz="1400" spc="15" dirty="0">
                <a:latin typeface="Calibri"/>
                <a:cs typeface="Calibri"/>
              </a:rPr>
              <a:t> </a:t>
            </a:r>
            <a:r>
              <a:rPr sz="1400" spc="-10" dirty="0">
                <a:latin typeface="Calibri"/>
                <a:cs typeface="Calibri"/>
              </a:rPr>
              <a:t>et</a:t>
            </a:r>
            <a:r>
              <a:rPr sz="1400" spc="10" dirty="0">
                <a:latin typeface="Calibri"/>
                <a:cs typeface="Calibri"/>
              </a:rPr>
              <a:t> </a:t>
            </a:r>
            <a:r>
              <a:rPr sz="1400" dirty="0">
                <a:latin typeface="Calibri"/>
                <a:cs typeface="Calibri"/>
              </a:rPr>
              <a:t>la</a:t>
            </a:r>
            <a:r>
              <a:rPr sz="1400" spc="-5" dirty="0">
                <a:latin typeface="Calibri"/>
                <a:cs typeface="Calibri"/>
              </a:rPr>
              <a:t> plaque</a:t>
            </a:r>
            <a:r>
              <a:rPr sz="1400" spc="15" dirty="0">
                <a:latin typeface="Calibri"/>
                <a:cs typeface="Calibri"/>
              </a:rPr>
              <a:t> </a:t>
            </a:r>
            <a:r>
              <a:rPr sz="1400" spc="-5" dirty="0">
                <a:latin typeface="Calibri"/>
                <a:cs typeface="Calibri"/>
              </a:rPr>
              <a:t>d’immatriculation.</a:t>
            </a:r>
            <a:endParaRPr sz="1400" dirty="0">
              <a:latin typeface="Calibri"/>
              <a:cs typeface="Calibri"/>
            </a:endParaRPr>
          </a:p>
          <a:p>
            <a:pPr>
              <a:lnSpc>
                <a:spcPct val="100000"/>
              </a:lnSpc>
              <a:spcBef>
                <a:spcPts val="35"/>
              </a:spcBef>
            </a:pPr>
            <a:endParaRPr sz="1350" dirty="0">
              <a:latin typeface="Calibri"/>
              <a:cs typeface="Calibri"/>
            </a:endParaRPr>
          </a:p>
          <a:p>
            <a:pPr marL="12700" marR="5080" algn="just">
              <a:lnSpc>
                <a:spcPct val="100000"/>
              </a:lnSpc>
              <a:buFont typeface="Calibri"/>
              <a:buAutoNum type="alphaLcParenR" startAt="2"/>
              <a:tabLst>
                <a:tab pos="223520" algn="l"/>
              </a:tabLst>
            </a:pPr>
            <a:r>
              <a:rPr lang="fr-LU" sz="1400" b="1" i="1" u="sng" spc="-10" dirty="0">
                <a:uFill>
                  <a:solidFill>
                    <a:srgbClr val="000000"/>
                  </a:solidFill>
                </a:uFill>
                <a:latin typeface="Calibri"/>
                <a:cs typeface="Calibri"/>
              </a:rPr>
              <a:t> </a:t>
            </a:r>
            <a:r>
              <a:rPr sz="1400" b="1" i="1" u="sng" spc="-10" dirty="0">
                <a:uFill>
                  <a:solidFill>
                    <a:srgbClr val="000000"/>
                  </a:solidFill>
                </a:uFill>
                <a:latin typeface="Calibri"/>
                <a:cs typeface="Calibri"/>
              </a:rPr>
              <a:t>Porte-à-faux </a:t>
            </a:r>
            <a:r>
              <a:rPr sz="1400" b="1" i="1" u="sng" spc="-5" dirty="0">
                <a:uFill>
                  <a:solidFill>
                    <a:srgbClr val="000000"/>
                  </a:solidFill>
                </a:uFill>
                <a:latin typeface="Calibri"/>
                <a:cs typeface="Calibri"/>
              </a:rPr>
              <a:t>arrière </a:t>
            </a:r>
            <a:r>
              <a:rPr sz="1400" b="1" i="1" u="sng" spc="-15" dirty="0">
                <a:uFill>
                  <a:solidFill>
                    <a:srgbClr val="000000"/>
                  </a:solidFill>
                </a:uFill>
                <a:latin typeface="Calibri"/>
                <a:cs typeface="Calibri"/>
              </a:rPr>
              <a:t>d’un </a:t>
            </a:r>
            <a:r>
              <a:rPr sz="1400" b="1" i="1" u="sng" spc="-5" dirty="0">
                <a:uFill>
                  <a:solidFill>
                    <a:srgbClr val="000000"/>
                  </a:solidFill>
                </a:uFill>
                <a:latin typeface="Calibri"/>
                <a:cs typeface="Calibri"/>
              </a:rPr>
              <a:t>véhicule routier:</a:t>
            </a:r>
            <a:r>
              <a:rPr sz="1400" b="1" i="1" spc="-5" dirty="0">
                <a:latin typeface="Calibri"/>
                <a:cs typeface="Calibri"/>
              </a:rPr>
              <a:t> </a:t>
            </a:r>
            <a:r>
              <a:rPr sz="1400" dirty="0">
                <a:latin typeface="Calibri"/>
                <a:cs typeface="Calibri"/>
              </a:rPr>
              <a:t>la </a:t>
            </a:r>
            <a:r>
              <a:rPr sz="1400" spc="-10" dirty="0">
                <a:latin typeface="Calibri"/>
                <a:cs typeface="Calibri"/>
              </a:rPr>
              <a:t>distance horizontale </a:t>
            </a:r>
            <a:r>
              <a:rPr sz="1400" spc="-5" dirty="0">
                <a:latin typeface="Calibri"/>
                <a:cs typeface="Calibri"/>
              </a:rPr>
              <a:t>entre </a:t>
            </a:r>
            <a:r>
              <a:rPr sz="1400" dirty="0">
                <a:latin typeface="Calibri"/>
                <a:cs typeface="Calibri"/>
              </a:rPr>
              <a:t>le plan </a:t>
            </a:r>
            <a:r>
              <a:rPr sz="1400" spc="-5" dirty="0">
                <a:latin typeface="Calibri"/>
                <a:cs typeface="Calibri"/>
              </a:rPr>
              <a:t>vertical passant par </a:t>
            </a:r>
            <a:r>
              <a:rPr sz="1400" dirty="0">
                <a:latin typeface="Calibri"/>
                <a:cs typeface="Calibri"/>
              </a:rPr>
              <a:t> </a:t>
            </a:r>
            <a:r>
              <a:rPr sz="1400" spc="-15" dirty="0">
                <a:latin typeface="Calibri"/>
                <a:cs typeface="Calibri"/>
              </a:rPr>
              <a:t>l’essieu </a:t>
            </a:r>
            <a:r>
              <a:rPr sz="1400" spc="-5" dirty="0">
                <a:latin typeface="Calibri"/>
                <a:cs typeface="Calibri"/>
              </a:rPr>
              <a:t>arrière </a:t>
            </a:r>
            <a:r>
              <a:rPr sz="1400" dirty="0">
                <a:latin typeface="Calibri"/>
                <a:cs typeface="Calibri"/>
              </a:rPr>
              <a:t>du </a:t>
            </a:r>
            <a:r>
              <a:rPr sz="1400" spc="-5" dirty="0">
                <a:latin typeface="Calibri"/>
                <a:cs typeface="Calibri"/>
              </a:rPr>
              <a:t>véhicule </a:t>
            </a:r>
            <a:r>
              <a:rPr sz="1400" spc="-10" dirty="0">
                <a:latin typeface="Calibri"/>
                <a:cs typeface="Calibri"/>
              </a:rPr>
              <a:t>et </a:t>
            </a:r>
            <a:r>
              <a:rPr sz="1400" dirty="0">
                <a:latin typeface="Calibri"/>
                <a:cs typeface="Calibri"/>
              </a:rPr>
              <a:t>le </a:t>
            </a:r>
            <a:r>
              <a:rPr sz="1400" spc="-10" dirty="0">
                <a:latin typeface="Calibri"/>
                <a:cs typeface="Calibri"/>
              </a:rPr>
              <a:t>point </a:t>
            </a:r>
            <a:r>
              <a:rPr sz="1400" dirty="0">
                <a:latin typeface="Calibri"/>
                <a:cs typeface="Calibri"/>
              </a:rPr>
              <a:t>du </a:t>
            </a:r>
            <a:r>
              <a:rPr sz="1400" spc="-5" dirty="0">
                <a:latin typeface="Calibri"/>
                <a:cs typeface="Calibri"/>
              </a:rPr>
              <a:t>véhicule </a:t>
            </a:r>
            <a:r>
              <a:rPr sz="1400" dirty="0">
                <a:latin typeface="Calibri"/>
                <a:cs typeface="Calibri"/>
              </a:rPr>
              <a:t>situé le </a:t>
            </a:r>
            <a:r>
              <a:rPr sz="1400" spc="-5" dirty="0">
                <a:latin typeface="Calibri"/>
                <a:cs typeface="Calibri"/>
              </a:rPr>
              <a:t>plus </a:t>
            </a:r>
            <a:r>
              <a:rPr sz="1400" dirty="0">
                <a:latin typeface="Calibri"/>
                <a:cs typeface="Calibri"/>
              </a:rPr>
              <a:t>à </a:t>
            </a:r>
            <a:r>
              <a:rPr sz="1400" spc="-15" dirty="0">
                <a:latin typeface="Calibri"/>
                <a:cs typeface="Calibri"/>
              </a:rPr>
              <a:t>l’arrière </a:t>
            </a:r>
            <a:r>
              <a:rPr sz="1400" spc="-5" dirty="0">
                <a:latin typeface="Calibri"/>
                <a:cs typeface="Calibri"/>
              </a:rPr>
              <a:t>de celui-ci, </a:t>
            </a:r>
            <a:r>
              <a:rPr sz="1400" spc="-10" dirty="0">
                <a:latin typeface="Calibri"/>
                <a:cs typeface="Calibri"/>
              </a:rPr>
              <a:t>compte </a:t>
            </a:r>
            <a:r>
              <a:rPr sz="1400" spc="-5" dirty="0">
                <a:latin typeface="Calibri"/>
                <a:cs typeface="Calibri"/>
              </a:rPr>
              <a:t>tenu de </a:t>
            </a:r>
            <a:r>
              <a:rPr sz="1400" spc="-10" dirty="0">
                <a:latin typeface="Calibri"/>
                <a:cs typeface="Calibri"/>
              </a:rPr>
              <a:t>tous </a:t>
            </a:r>
            <a:r>
              <a:rPr sz="1400" spc="-5" dirty="0">
                <a:latin typeface="Calibri"/>
                <a:cs typeface="Calibri"/>
              </a:rPr>
              <a:t> </a:t>
            </a:r>
            <a:r>
              <a:rPr sz="1400" dirty="0">
                <a:latin typeface="Calibri"/>
                <a:cs typeface="Calibri"/>
              </a:rPr>
              <a:t>les</a:t>
            </a:r>
            <a:r>
              <a:rPr sz="1400" spc="5" dirty="0">
                <a:latin typeface="Calibri"/>
                <a:cs typeface="Calibri"/>
              </a:rPr>
              <a:t> </a:t>
            </a:r>
            <a:r>
              <a:rPr sz="1400" spc="-5" dirty="0">
                <a:latin typeface="Calibri"/>
                <a:cs typeface="Calibri"/>
              </a:rPr>
              <a:t>éléments</a:t>
            </a:r>
            <a:r>
              <a:rPr sz="1400" dirty="0">
                <a:latin typeface="Calibri"/>
                <a:cs typeface="Calibri"/>
              </a:rPr>
              <a:t> liés</a:t>
            </a:r>
            <a:r>
              <a:rPr sz="1400" spc="5" dirty="0">
                <a:latin typeface="Calibri"/>
                <a:cs typeface="Calibri"/>
              </a:rPr>
              <a:t> </a:t>
            </a:r>
            <a:r>
              <a:rPr sz="1400" spc="-5" dirty="0">
                <a:latin typeface="Calibri"/>
                <a:cs typeface="Calibri"/>
              </a:rPr>
              <a:t>rigidement</a:t>
            </a:r>
            <a:r>
              <a:rPr sz="1400" dirty="0">
                <a:latin typeface="Calibri"/>
                <a:cs typeface="Calibri"/>
              </a:rPr>
              <a:t> au</a:t>
            </a:r>
            <a:r>
              <a:rPr sz="1400" spc="5" dirty="0">
                <a:latin typeface="Calibri"/>
                <a:cs typeface="Calibri"/>
              </a:rPr>
              <a:t> </a:t>
            </a:r>
            <a:r>
              <a:rPr sz="1400" dirty="0">
                <a:latin typeface="Calibri"/>
                <a:cs typeface="Calibri"/>
              </a:rPr>
              <a:t>véhicule,</a:t>
            </a:r>
            <a:r>
              <a:rPr sz="1400" spc="5" dirty="0">
                <a:latin typeface="Calibri"/>
                <a:cs typeface="Calibri"/>
              </a:rPr>
              <a:t> </a:t>
            </a:r>
            <a:r>
              <a:rPr sz="1400" spc="-5" dirty="0">
                <a:latin typeface="Calibri"/>
                <a:cs typeface="Calibri"/>
              </a:rPr>
              <a:t>comme</a:t>
            </a:r>
            <a:r>
              <a:rPr sz="1400" dirty="0">
                <a:latin typeface="Calibri"/>
                <a:cs typeface="Calibri"/>
              </a:rPr>
              <a:t> </a:t>
            </a:r>
            <a:r>
              <a:rPr sz="1400" spc="-5" dirty="0">
                <a:latin typeface="Calibri"/>
                <a:cs typeface="Calibri"/>
              </a:rPr>
              <a:t>notamment</a:t>
            </a:r>
            <a:r>
              <a:rPr sz="1400" dirty="0">
                <a:latin typeface="Calibri"/>
                <a:cs typeface="Calibri"/>
              </a:rPr>
              <a:t> le</a:t>
            </a:r>
            <a:r>
              <a:rPr sz="1400" spc="5" dirty="0">
                <a:latin typeface="Calibri"/>
                <a:cs typeface="Calibri"/>
              </a:rPr>
              <a:t> </a:t>
            </a:r>
            <a:r>
              <a:rPr sz="1400" dirty="0">
                <a:latin typeface="Calibri"/>
                <a:cs typeface="Calibri"/>
              </a:rPr>
              <a:t>dispositif</a:t>
            </a:r>
            <a:r>
              <a:rPr sz="1400" spc="5" dirty="0">
                <a:latin typeface="Calibri"/>
                <a:cs typeface="Calibri"/>
              </a:rPr>
              <a:t> </a:t>
            </a:r>
            <a:r>
              <a:rPr sz="1400" spc="-15" dirty="0">
                <a:latin typeface="Calibri"/>
                <a:cs typeface="Calibri"/>
              </a:rPr>
              <a:t>d’attelage</a:t>
            </a:r>
            <a:r>
              <a:rPr sz="1400" spc="-10" dirty="0">
                <a:latin typeface="Calibri"/>
                <a:cs typeface="Calibri"/>
              </a:rPr>
              <a:t> </a:t>
            </a:r>
            <a:r>
              <a:rPr sz="1400" dirty="0">
                <a:latin typeface="Calibri"/>
                <a:cs typeface="Calibri"/>
              </a:rPr>
              <a:t>et</a:t>
            </a:r>
            <a:r>
              <a:rPr sz="1400" spc="5" dirty="0">
                <a:latin typeface="Calibri"/>
                <a:cs typeface="Calibri"/>
              </a:rPr>
              <a:t> la</a:t>
            </a:r>
            <a:r>
              <a:rPr sz="1400" spc="10" dirty="0">
                <a:latin typeface="Calibri"/>
                <a:cs typeface="Calibri"/>
              </a:rPr>
              <a:t> </a:t>
            </a:r>
            <a:r>
              <a:rPr sz="1400" dirty="0">
                <a:latin typeface="Calibri"/>
                <a:cs typeface="Calibri"/>
              </a:rPr>
              <a:t>plaque </a:t>
            </a:r>
            <a:r>
              <a:rPr sz="1400" spc="5" dirty="0">
                <a:latin typeface="Calibri"/>
                <a:cs typeface="Calibri"/>
              </a:rPr>
              <a:t> </a:t>
            </a:r>
            <a:r>
              <a:rPr sz="1400" spc="-5" dirty="0">
                <a:latin typeface="Calibri"/>
                <a:cs typeface="Calibri"/>
              </a:rPr>
              <a:t>d’immatriculation.</a:t>
            </a:r>
            <a:endParaRPr sz="1400" dirty="0">
              <a:latin typeface="Calibri"/>
              <a:cs typeface="Calibri"/>
            </a:endParaRPr>
          </a:p>
          <a:p>
            <a:pPr>
              <a:lnSpc>
                <a:spcPct val="100000"/>
              </a:lnSpc>
              <a:spcBef>
                <a:spcPts val="35"/>
              </a:spcBef>
              <a:buAutoNum type="alphaLcParenR" startAt="2"/>
            </a:pPr>
            <a:endParaRPr sz="1350" dirty="0">
              <a:latin typeface="Calibri"/>
              <a:cs typeface="Calibri"/>
            </a:endParaRPr>
          </a:p>
          <a:p>
            <a:pPr marL="12700" marR="8890" algn="just">
              <a:lnSpc>
                <a:spcPct val="100000"/>
              </a:lnSpc>
              <a:buFont typeface="Calibri"/>
              <a:buAutoNum type="alphaLcParenR" startAt="2"/>
              <a:tabLst>
                <a:tab pos="232410" algn="l"/>
              </a:tabLst>
            </a:pPr>
            <a:r>
              <a:rPr lang="fr-LU" sz="1400" b="1" i="1" u="sng" spc="-5" dirty="0">
                <a:uFill>
                  <a:solidFill>
                    <a:srgbClr val="000000"/>
                  </a:solidFill>
                </a:uFill>
                <a:latin typeface="Calibri"/>
                <a:cs typeface="Calibri"/>
              </a:rPr>
              <a:t> </a:t>
            </a:r>
            <a:r>
              <a:rPr sz="1400" b="1" i="1" u="sng" spc="-5" dirty="0">
                <a:uFill>
                  <a:solidFill>
                    <a:srgbClr val="000000"/>
                  </a:solidFill>
                </a:uFill>
                <a:latin typeface="Calibri"/>
                <a:cs typeface="Calibri"/>
              </a:rPr>
              <a:t>rayon</a:t>
            </a:r>
            <a:r>
              <a:rPr sz="1400" b="1" i="1" u="sng" dirty="0">
                <a:uFill>
                  <a:solidFill>
                    <a:srgbClr val="000000"/>
                  </a:solidFill>
                </a:uFill>
                <a:latin typeface="Calibri"/>
                <a:cs typeface="Calibri"/>
              </a:rPr>
              <a:t> </a:t>
            </a:r>
            <a:r>
              <a:rPr sz="1400" b="1" i="1" u="sng" spc="-15" dirty="0">
                <a:uFill>
                  <a:solidFill>
                    <a:srgbClr val="000000"/>
                  </a:solidFill>
                </a:uFill>
                <a:latin typeface="Calibri"/>
                <a:cs typeface="Calibri"/>
              </a:rPr>
              <a:t>d’encombrement</a:t>
            </a:r>
            <a:r>
              <a:rPr sz="1400" b="1" i="1" u="sng" spc="-10" dirty="0">
                <a:uFill>
                  <a:solidFill>
                    <a:srgbClr val="000000"/>
                  </a:solidFill>
                </a:uFill>
                <a:latin typeface="Calibri"/>
                <a:cs typeface="Calibri"/>
              </a:rPr>
              <a:t> </a:t>
            </a:r>
            <a:r>
              <a:rPr sz="1400" b="1" i="1" u="sng" spc="-5" dirty="0">
                <a:uFill>
                  <a:solidFill>
                    <a:srgbClr val="000000"/>
                  </a:solidFill>
                </a:uFill>
                <a:latin typeface="Calibri"/>
                <a:cs typeface="Calibri"/>
              </a:rPr>
              <a:t>avant</a:t>
            </a:r>
            <a:r>
              <a:rPr sz="1400" b="1" i="1" u="sng" dirty="0">
                <a:uFill>
                  <a:solidFill>
                    <a:srgbClr val="000000"/>
                  </a:solidFill>
                </a:uFill>
                <a:latin typeface="Calibri"/>
                <a:cs typeface="Calibri"/>
              </a:rPr>
              <a:t> </a:t>
            </a:r>
            <a:r>
              <a:rPr sz="1400" b="1" i="1" u="sng" spc="-15" dirty="0">
                <a:uFill>
                  <a:solidFill>
                    <a:srgbClr val="000000"/>
                  </a:solidFill>
                </a:uFill>
                <a:latin typeface="Calibri"/>
                <a:cs typeface="Calibri"/>
              </a:rPr>
              <a:t>d’une</a:t>
            </a:r>
            <a:r>
              <a:rPr sz="1400" b="1" i="1" u="sng" spc="-10" dirty="0">
                <a:uFill>
                  <a:solidFill>
                    <a:srgbClr val="000000"/>
                  </a:solidFill>
                </a:uFill>
                <a:latin typeface="Calibri"/>
                <a:cs typeface="Calibri"/>
              </a:rPr>
              <a:t> </a:t>
            </a:r>
            <a:r>
              <a:rPr sz="1400" b="1" i="1" u="sng" spc="-5" dirty="0">
                <a:uFill>
                  <a:solidFill>
                    <a:srgbClr val="000000"/>
                  </a:solidFill>
                </a:uFill>
                <a:latin typeface="Calibri"/>
                <a:cs typeface="Calibri"/>
              </a:rPr>
              <a:t>semi-remorque</a:t>
            </a:r>
            <a:r>
              <a:rPr sz="1400" b="1" i="1" u="sng" dirty="0">
                <a:uFill>
                  <a:solidFill>
                    <a:srgbClr val="000000"/>
                  </a:solidFill>
                </a:uFill>
                <a:latin typeface="Calibri"/>
                <a:cs typeface="Calibri"/>
              </a:rPr>
              <a:t> </a:t>
            </a:r>
            <a:r>
              <a:rPr sz="1400" b="1" u="sng" dirty="0">
                <a:uFill>
                  <a:solidFill>
                    <a:srgbClr val="000000"/>
                  </a:solidFill>
                </a:uFill>
                <a:latin typeface="Calibri"/>
                <a:cs typeface="Calibri"/>
              </a:rPr>
              <a:t>:</a:t>
            </a:r>
            <a:r>
              <a:rPr sz="1400" b="1" u="sng" spc="5" dirty="0">
                <a:uFill>
                  <a:solidFill>
                    <a:srgbClr val="000000"/>
                  </a:solidFill>
                </a:uFill>
                <a:latin typeface="Calibri"/>
                <a:cs typeface="Calibri"/>
              </a:rPr>
              <a:t> </a:t>
            </a:r>
            <a:r>
              <a:rPr sz="1400" spc="-10" dirty="0">
                <a:latin typeface="Calibri"/>
                <a:cs typeface="Calibri"/>
              </a:rPr>
              <a:t>la</a:t>
            </a:r>
            <a:r>
              <a:rPr sz="1400" spc="-5" dirty="0">
                <a:latin typeface="Calibri"/>
                <a:cs typeface="Calibri"/>
              </a:rPr>
              <a:t> </a:t>
            </a:r>
            <a:r>
              <a:rPr sz="1400" spc="-10" dirty="0">
                <a:latin typeface="Calibri"/>
                <a:cs typeface="Calibri"/>
              </a:rPr>
              <a:t>distance</a:t>
            </a:r>
            <a:r>
              <a:rPr sz="1400" spc="-5" dirty="0">
                <a:latin typeface="Calibri"/>
                <a:cs typeface="Calibri"/>
              </a:rPr>
              <a:t> </a:t>
            </a:r>
            <a:r>
              <a:rPr sz="1400" spc="-10" dirty="0">
                <a:latin typeface="Calibri"/>
                <a:cs typeface="Calibri"/>
              </a:rPr>
              <a:t>horizontale</a:t>
            </a:r>
            <a:r>
              <a:rPr sz="1400" spc="-5" dirty="0">
                <a:latin typeface="Calibri"/>
                <a:cs typeface="Calibri"/>
              </a:rPr>
              <a:t> de</a:t>
            </a:r>
            <a:r>
              <a:rPr sz="1400" dirty="0">
                <a:latin typeface="Calibri"/>
                <a:cs typeface="Calibri"/>
              </a:rPr>
              <a:t> </a:t>
            </a:r>
            <a:r>
              <a:rPr sz="1400" spc="-30" dirty="0">
                <a:latin typeface="Calibri"/>
                <a:cs typeface="Calibri"/>
              </a:rPr>
              <a:t>l’axe</a:t>
            </a:r>
            <a:r>
              <a:rPr sz="1400" spc="-25" dirty="0">
                <a:latin typeface="Calibri"/>
                <a:cs typeface="Calibri"/>
              </a:rPr>
              <a:t> </a:t>
            </a:r>
            <a:r>
              <a:rPr sz="1400" dirty="0">
                <a:latin typeface="Calibri"/>
                <a:cs typeface="Calibri"/>
              </a:rPr>
              <a:t>du</a:t>
            </a:r>
            <a:r>
              <a:rPr sz="1400" spc="5" dirty="0">
                <a:latin typeface="Calibri"/>
                <a:cs typeface="Calibri"/>
              </a:rPr>
              <a:t> </a:t>
            </a:r>
            <a:r>
              <a:rPr sz="1400" spc="-5" dirty="0">
                <a:latin typeface="Calibri"/>
                <a:cs typeface="Calibri"/>
              </a:rPr>
              <a:t>pivot </a:t>
            </a:r>
            <a:r>
              <a:rPr sz="1400" dirty="0">
                <a:latin typeface="Calibri"/>
                <a:cs typeface="Calibri"/>
              </a:rPr>
              <a:t> </a:t>
            </a:r>
            <a:r>
              <a:rPr sz="1400" spc="-20" dirty="0">
                <a:latin typeface="Calibri"/>
                <a:cs typeface="Calibri"/>
              </a:rPr>
              <a:t>d’attelage</a:t>
            </a:r>
            <a:r>
              <a:rPr sz="1400" spc="30" dirty="0">
                <a:latin typeface="Calibri"/>
                <a:cs typeface="Calibri"/>
              </a:rPr>
              <a:t> </a:t>
            </a:r>
            <a:r>
              <a:rPr sz="1400" dirty="0">
                <a:latin typeface="Calibri"/>
                <a:cs typeface="Calibri"/>
              </a:rPr>
              <a:t>à</a:t>
            </a:r>
            <a:r>
              <a:rPr sz="1400" spc="-5" dirty="0">
                <a:latin typeface="Calibri"/>
                <a:cs typeface="Calibri"/>
              </a:rPr>
              <a:t> un</a:t>
            </a:r>
            <a:r>
              <a:rPr sz="1400" dirty="0">
                <a:latin typeface="Calibri"/>
                <a:cs typeface="Calibri"/>
              </a:rPr>
              <a:t> </a:t>
            </a:r>
            <a:r>
              <a:rPr sz="1400" spc="-10" dirty="0">
                <a:latin typeface="Calibri"/>
                <a:cs typeface="Calibri"/>
              </a:rPr>
              <a:t>point</a:t>
            </a:r>
            <a:r>
              <a:rPr sz="1400" spc="5" dirty="0">
                <a:latin typeface="Calibri"/>
                <a:cs typeface="Calibri"/>
              </a:rPr>
              <a:t> </a:t>
            </a:r>
            <a:r>
              <a:rPr sz="1400" spc="-10" dirty="0">
                <a:latin typeface="Calibri"/>
                <a:cs typeface="Calibri"/>
              </a:rPr>
              <a:t>quelconque</a:t>
            </a:r>
            <a:r>
              <a:rPr sz="1400" spc="35" dirty="0">
                <a:latin typeface="Calibri"/>
                <a:cs typeface="Calibri"/>
              </a:rPr>
              <a:t> </a:t>
            </a:r>
            <a:r>
              <a:rPr sz="1400" spc="-5" dirty="0">
                <a:latin typeface="Calibri"/>
                <a:cs typeface="Calibri"/>
              </a:rPr>
              <a:t>de</a:t>
            </a:r>
            <a:r>
              <a:rPr sz="1400" spc="-10" dirty="0">
                <a:latin typeface="Calibri"/>
                <a:cs typeface="Calibri"/>
              </a:rPr>
              <a:t> </a:t>
            </a:r>
            <a:r>
              <a:rPr sz="1400" spc="-25" dirty="0">
                <a:latin typeface="Calibri"/>
                <a:cs typeface="Calibri"/>
              </a:rPr>
              <a:t>l’avant</a:t>
            </a:r>
            <a:r>
              <a:rPr sz="1400" spc="15" dirty="0">
                <a:latin typeface="Calibri"/>
                <a:cs typeface="Calibri"/>
              </a:rPr>
              <a:t> </a:t>
            </a:r>
            <a:r>
              <a:rPr sz="1400" spc="-5" dirty="0">
                <a:latin typeface="Calibri"/>
                <a:cs typeface="Calibri"/>
              </a:rPr>
              <a:t>de</a:t>
            </a:r>
            <a:r>
              <a:rPr sz="1400" dirty="0">
                <a:latin typeface="Calibri"/>
                <a:cs typeface="Calibri"/>
              </a:rPr>
              <a:t> la </a:t>
            </a:r>
            <a:r>
              <a:rPr sz="1400" spc="-10" dirty="0">
                <a:latin typeface="Calibri"/>
                <a:cs typeface="Calibri"/>
              </a:rPr>
              <a:t>semi-remorque</a:t>
            </a:r>
            <a:r>
              <a:rPr sz="1400" spc="5" dirty="0">
                <a:latin typeface="Calibri"/>
                <a:cs typeface="Calibri"/>
              </a:rPr>
              <a:t> </a:t>
            </a:r>
            <a:r>
              <a:rPr sz="1400" dirty="0">
                <a:latin typeface="Calibri"/>
                <a:cs typeface="Calibri"/>
              </a:rPr>
              <a:t>;</a:t>
            </a:r>
          </a:p>
          <a:p>
            <a:pPr>
              <a:lnSpc>
                <a:spcPct val="100000"/>
              </a:lnSpc>
              <a:spcBef>
                <a:spcPts val="30"/>
              </a:spcBef>
            </a:pPr>
            <a:endParaRPr sz="1350" dirty="0">
              <a:latin typeface="Calibri"/>
              <a:cs typeface="Calibri"/>
            </a:endParaRPr>
          </a:p>
          <a:p>
            <a:pPr marL="12700">
              <a:lnSpc>
                <a:spcPct val="100000"/>
              </a:lnSpc>
            </a:pPr>
            <a:r>
              <a:rPr sz="1400" dirty="0">
                <a:latin typeface="Calibri"/>
                <a:cs typeface="Calibri"/>
              </a:rPr>
              <a:t>[…]</a:t>
            </a:r>
          </a:p>
        </p:txBody>
      </p:sp>
      <p:sp>
        <p:nvSpPr>
          <p:cNvPr id="3" name="object 3"/>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pic>
        <p:nvPicPr>
          <p:cNvPr id="4" name="object 4"/>
          <p:cNvPicPr/>
          <p:nvPr/>
        </p:nvPicPr>
        <p:blipFill>
          <a:blip r:embed="rId2" cstate="print"/>
          <a:stretch>
            <a:fillRect/>
          </a:stretch>
        </p:blipFill>
        <p:spPr>
          <a:xfrm>
            <a:off x="2733748" y="4806944"/>
            <a:ext cx="4019209" cy="1526302"/>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1031570"/>
            <a:ext cx="7621905" cy="3329116"/>
          </a:xfrm>
          <a:prstGeom prst="rect">
            <a:avLst/>
          </a:prstGeom>
        </p:spPr>
        <p:txBody>
          <a:bodyPr vert="horz" wrap="square" lIns="0" tIns="12700" rIns="0" bIns="0" rtlCol="0">
            <a:spAutoFit/>
          </a:bodyPr>
          <a:lstStyle/>
          <a:p>
            <a:pPr marL="18415" algn="just">
              <a:lnSpc>
                <a:spcPct val="100000"/>
              </a:lnSpc>
              <a:spcBef>
                <a:spcPts val="100"/>
              </a:spcBef>
            </a:pPr>
            <a:r>
              <a:rPr sz="1800" b="1" u="sng" spc="-5" dirty="0">
                <a:uFill>
                  <a:solidFill>
                    <a:srgbClr val="000000"/>
                  </a:solidFill>
                </a:uFill>
                <a:latin typeface="Calibri"/>
                <a:cs typeface="Calibri"/>
              </a:rPr>
              <a:t>Chapitre</a:t>
            </a:r>
            <a:r>
              <a:rPr sz="1800" b="1" u="sng" spc="-35" dirty="0">
                <a:uFill>
                  <a:solidFill>
                    <a:srgbClr val="000000"/>
                  </a:solidFill>
                </a:uFill>
                <a:latin typeface="Calibri"/>
                <a:cs typeface="Calibri"/>
              </a:rPr>
              <a:t> </a:t>
            </a:r>
            <a:r>
              <a:rPr sz="1800" b="1" u="sng" dirty="0">
                <a:uFill>
                  <a:solidFill>
                    <a:srgbClr val="000000"/>
                  </a:solidFill>
                </a:uFill>
                <a:latin typeface="Calibri"/>
                <a:cs typeface="Calibri"/>
              </a:rPr>
              <a:t>II.</a:t>
            </a:r>
            <a:r>
              <a:rPr sz="1800" b="1" u="sng" spc="-25" dirty="0">
                <a:uFill>
                  <a:solidFill>
                    <a:srgbClr val="000000"/>
                  </a:solidFill>
                </a:uFill>
                <a:latin typeface="Calibri"/>
                <a:cs typeface="Calibri"/>
              </a:rPr>
              <a:t> </a:t>
            </a:r>
            <a:r>
              <a:rPr sz="1800" b="1" u="sng" dirty="0">
                <a:uFill>
                  <a:solidFill>
                    <a:srgbClr val="000000"/>
                  </a:solidFill>
                </a:uFill>
                <a:latin typeface="Calibri"/>
                <a:cs typeface="Calibri"/>
              </a:rPr>
              <a:t>-</a:t>
            </a:r>
            <a:r>
              <a:rPr sz="1800" b="1" u="sng" spc="-10" dirty="0">
                <a:uFill>
                  <a:solidFill>
                    <a:srgbClr val="000000"/>
                  </a:solidFill>
                </a:uFill>
                <a:latin typeface="Calibri"/>
                <a:cs typeface="Calibri"/>
              </a:rPr>
              <a:t> </a:t>
            </a:r>
            <a:r>
              <a:rPr sz="1800" b="1" u="sng" spc="-5" dirty="0">
                <a:uFill>
                  <a:solidFill>
                    <a:srgbClr val="000000"/>
                  </a:solidFill>
                </a:uFill>
                <a:latin typeface="Calibri"/>
                <a:cs typeface="Calibri"/>
              </a:rPr>
              <a:t>Définitions</a:t>
            </a:r>
            <a:endParaRPr sz="1800" dirty="0">
              <a:latin typeface="Calibri"/>
              <a:cs typeface="Calibri"/>
            </a:endParaRPr>
          </a:p>
          <a:p>
            <a:pPr>
              <a:lnSpc>
                <a:spcPct val="100000"/>
              </a:lnSpc>
            </a:pPr>
            <a:endParaRPr sz="1800" dirty="0">
              <a:latin typeface="Calibri"/>
              <a:cs typeface="Calibri"/>
            </a:endParaRPr>
          </a:p>
          <a:p>
            <a:pPr>
              <a:lnSpc>
                <a:spcPct val="100000"/>
              </a:lnSpc>
              <a:spcBef>
                <a:spcPts val="40"/>
              </a:spcBef>
            </a:pPr>
            <a:endParaRPr sz="1300" dirty="0">
              <a:latin typeface="Calibri"/>
              <a:cs typeface="Calibri"/>
            </a:endParaRPr>
          </a:p>
          <a:p>
            <a:pPr marL="12700" marR="5080" algn="just">
              <a:lnSpc>
                <a:spcPct val="100000"/>
              </a:lnSpc>
            </a:pPr>
            <a:r>
              <a:rPr sz="1400" b="1" u="sng" spc="-5" dirty="0">
                <a:uFill>
                  <a:solidFill>
                    <a:srgbClr val="000000"/>
                  </a:solidFill>
                </a:uFill>
                <a:latin typeface="Calibri"/>
                <a:cs typeface="Calibri"/>
              </a:rPr>
              <a:t>5.17.</a:t>
            </a:r>
            <a:r>
              <a:rPr sz="1400" b="1" u="sng" spc="65" dirty="0">
                <a:uFill>
                  <a:solidFill>
                    <a:srgbClr val="000000"/>
                  </a:solidFill>
                </a:uFill>
                <a:latin typeface="Calibri"/>
                <a:cs typeface="Calibri"/>
              </a:rPr>
              <a:t> </a:t>
            </a:r>
            <a:r>
              <a:rPr sz="1400" b="1" u="sng" dirty="0">
                <a:uFill>
                  <a:solidFill>
                    <a:srgbClr val="000000"/>
                  </a:solidFill>
                </a:uFill>
                <a:latin typeface="Calibri"/>
                <a:cs typeface="Calibri"/>
              </a:rPr>
              <a:t>a)</a:t>
            </a:r>
            <a:r>
              <a:rPr sz="1400" b="1" spc="70" dirty="0">
                <a:latin typeface="Calibri"/>
                <a:cs typeface="Calibri"/>
              </a:rPr>
              <a:t> </a:t>
            </a:r>
            <a:r>
              <a:rPr sz="1400" b="1" i="1" u="sng" spc="-10" dirty="0">
                <a:uFill>
                  <a:solidFill>
                    <a:srgbClr val="000000"/>
                  </a:solidFill>
                </a:uFill>
                <a:latin typeface="Calibri"/>
                <a:cs typeface="Calibri"/>
              </a:rPr>
              <a:t>Chargement</a:t>
            </a:r>
            <a:r>
              <a:rPr sz="1400" b="1" i="1" u="sng" spc="65" dirty="0">
                <a:uFill>
                  <a:solidFill>
                    <a:srgbClr val="000000"/>
                  </a:solidFill>
                </a:uFill>
                <a:latin typeface="Calibri"/>
                <a:cs typeface="Calibri"/>
              </a:rPr>
              <a:t> </a:t>
            </a:r>
            <a:r>
              <a:rPr sz="1400" b="1" i="1" u="sng" spc="-20" dirty="0">
                <a:uFill>
                  <a:solidFill>
                    <a:srgbClr val="000000"/>
                  </a:solidFill>
                </a:uFill>
                <a:latin typeface="Calibri"/>
                <a:cs typeface="Calibri"/>
              </a:rPr>
              <a:t>d’un</a:t>
            </a:r>
            <a:r>
              <a:rPr sz="1400" b="1" i="1" u="sng" spc="80" dirty="0">
                <a:uFill>
                  <a:solidFill>
                    <a:srgbClr val="000000"/>
                  </a:solidFill>
                </a:uFill>
                <a:latin typeface="Calibri"/>
                <a:cs typeface="Calibri"/>
              </a:rPr>
              <a:t> </a:t>
            </a:r>
            <a:r>
              <a:rPr sz="1400" b="1" i="1" u="sng" spc="-5" dirty="0">
                <a:uFill>
                  <a:solidFill>
                    <a:srgbClr val="000000"/>
                  </a:solidFill>
                </a:uFill>
                <a:latin typeface="Calibri"/>
                <a:cs typeface="Calibri"/>
              </a:rPr>
              <a:t>véhicule</a:t>
            </a:r>
            <a:r>
              <a:rPr sz="1400" b="1" i="1" u="sng" spc="65" dirty="0">
                <a:uFill>
                  <a:solidFill>
                    <a:srgbClr val="000000"/>
                  </a:solidFill>
                </a:uFill>
                <a:latin typeface="Calibri"/>
                <a:cs typeface="Calibri"/>
              </a:rPr>
              <a:t> </a:t>
            </a:r>
            <a:r>
              <a:rPr sz="1400" b="1" i="1" u="sng" spc="-5" dirty="0">
                <a:uFill>
                  <a:solidFill>
                    <a:srgbClr val="000000"/>
                  </a:solidFill>
                </a:uFill>
                <a:latin typeface="Calibri"/>
                <a:cs typeface="Calibri"/>
              </a:rPr>
              <a:t>routier:</a:t>
            </a:r>
            <a:r>
              <a:rPr sz="1400" b="1" i="1" u="sng" spc="65" dirty="0">
                <a:uFill>
                  <a:solidFill>
                    <a:srgbClr val="000000"/>
                  </a:solidFill>
                </a:uFill>
                <a:latin typeface="Calibri"/>
                <a:cs typeface="Calibri"/>
              </a:rPr>
              <a:t> </a:t>
            </a:r>
            <a:r>
              <a:rPr sz="1400" spc="-15" dirty="0">
                <a:latin typeface="Calibri"/>
                <a:cs typeface="Calibri"/>
              </a:rPr>
              <a:t>l’ensemble</a:t>
            </a:r>
            <a:r>
              <a:rPr sz="1400" spc="75" dirty="0">
                <a:latin typeface="Calibri"/>
                <a:cs typeface="Calibri"/>
              </a:rPr>
              <a:t> </a:t>
            </a:r>
            <a:r>
              <a:rPr sz="1400" spc="-5" dirty="0">
                <a:latin typeface="Calibri"/>
                <a:cs typeface="Calibri"/>
              </a:rPr>
              <a:t>des</a:t>
            </a:r>
            <a:r>
              <a:rPr sz="1400" spc="80" dirty="0">
                <a:latin typeface="Calibri"/>
                <a:cs typeface="Calibri"/>
              </a:rPr>
              <a:t> </a:t>
            </a:r>
            <a:r>
              <a:rPr sz="1400" spc="-5" dirty="0">
                <a:latin typeface="Calibri"/>
                <a:cs typeface="Calibri"/>
              </a:rPr>
              <a:t>choses</a:t>
            </a:r>
            <a:r>
              <a:rPr sz="1400" spc="80" dirty="0">
                <a:latin typeface="Calibri"/>
                <a:cs typeface="Calibri"/>
              </a:rPr>
              <a:t> </a:t>
            </a:r>
            <a:r>
              <a:rPr sz="1400" spc="-10" dirty="0">
                <a:latin typeface="Calibri"/>
                <a:cs typeface="Calibri"/>
              </a:rPr>
              <a:t>et</a:t>
            </a:r>
            <a:r>
              <a:rPr sz="1400" spc="75" dirty="0">
                <a:latin typeface="Calibri"/>
                <a:cs typeface="Calibri"/>
              </a:rPr>
              <a:t> </a:t>
            </a:r>
            <a:r>
              <a:rPr sz="1400" spc="-5" dirty="0">
                <a:latin typeface="Calibri"/>
                <a:cs typeface="Calibri"/>
              </a:rPr>
              <a:t>des</a:t>
            </a:r>
            <a:r>
              <a:rPr sz="1400" spc="75" dirty="0">
                <a:latin typeface="Calibri"/>
                <a:cs typeface="Calibri"/>
              </a:rPr>
              <a:t> </a:t>
            </a:r>
            <a:r>
              <a:rPr sz="1400" spc="-5" dirty="0">
                <a:latin typeface="Calibri"/>
                <a:cs typeface="Calibri"/>
              </a:rPr>
              <a:t>marchandises</a:t>
            </a:r>
            <a:r>
              <a:rPr sz="1400" spc="85" dirty="0">
                <a:latin typeface="Calibri"/>
                <a:cs typeface="Calibri"/>
              </a:rPr>
              <a:t> </a:t>
            </a:r>
            <a:r>
              <a:rPr sz="1400" spc="-5" dirty="0">
                <a:latin typeface="Calibri"/>
                <a:cs typeface="Calibri"/>
              </a:rPr>
              <a:t>transportées</a:t>
            </a:r>
            <a:r>
              <a:rPr sz="1400" spc="80" dirty="0">
                <a:latin typeface="Calibri"/>
                <a:cs typeface="Calibri"/>
              </a:rPr>
              <a:t> </a:t>
            </a:r>
            <a:r>
              <a:rPr sz="1400" spc="-5" dirty="0">
                <a:latin typeface="Calibri"/>
                <a:cs typeface="Calibri"/>
              </a:rPr>
              <a:t>sur </a:t>
            </a:r>
            <a:r>
              <a:rPr sz="1400" spc="-300" dirty="0">
                <a:latin typeface="Calibri"/>
                <a:cs typeface="Calibri"/>
              </a:rPr>
              <a:t> </a:t>
            </a:r>
            <a:r>
              <a:rPr sz="1400" dirty="0">
                <a:latin typeface="Calibri"/>
                <a:cs typeface="Calibri"/>
              </a:rPr>
              <a:t>le </a:t>
            </a:r>
            <a:r>
              <a:rPr sz="1400" spc="-5" dirty="0">
                <a:latin typeface="Calibri"/>
                <a:cs typeface="Calibri"/>
              </a:rPr>
              <a:t>véhicule. </a:t>
            </a:r>
            <a:r>
              <a:rPr sz="1400" dirty="0">
                <a:latin typeface="Calibri"/>
                <a:cs typeface="Calibri"/>
              </a:rPr>
              <a:t>Ne </a:t>
            </a:r>
            <a:r>
              <a:rPr sz="1400" spc="-5" dirty="0">
                <a:latin typeface="Calibri"/>
                <a:cs typeface="Calibri"/>
              </a:rPr>
              <a:t>sont, </a:t>
            </a:r>
            <a:r>
              <a:rPr sz="1400" spc="5" dirty="0">
                <a:latin typeface="Calibri"/>
                <a:cs typeface="Calibri"/>
              </a:rPr>
              <a:t>le </a:t>
            </a:r>
            <a:r>
              <a:rPr sz="1400" spc="-5" dirty="0">
                <a:latin typeface="Calibri"/>
                <a:cs typeface="Calibri"/>
              </a:rPr>
              <a:t>cas échéant, pas </a:t>
            </a:r>
            <a:r>
              <a:rPr sz="1400" dirty="0">
                <a:latin typeface="Calibri"/>
                <a:cs typeface="Calibri"/>
              </a:rPr>
              <a:t>à </a:t>
            </a:r>
            <a:r>
              <a:rPr sz="1400" spc="-5" dirty="0">
                <a:latin typeface="Calibri"/>
                <a:cs typeface="Calibri"/>
              </a:rPr>
              <a:t>considérer comme chargement, </a:t>
            </a:r>
            <a:r>
              <a:rPr sz="1400" dirty="0">
                <a:latin typeface="Calibri"/>
                <a:cs typeface="Calibri"/>
              </a:rPr>
              <a:t>les </a:t>
            </a:r>
            <a:r>
              <a:rPr sz="1400" spc="-5" dirty="0">
                <a:latin typeface="Calibri"/>
                <a:cs typeface="Calibri"/>
              </a:rPr>
              <a:t>équipements </a:t>
            </a:r>
            <a:r>
              <a:rPr sz="1400" spc="-10" dirty="0">
                <a:latin typeface="Calibri"/>
                <a:cs typeface="Calibri"/>
              </a:rPr>
              <a:t>et </a:t>
            </a:r>
            <a:r>
              <a:rPr sz="1400" spc="-5" dirty="0">
                <a:latin typeface="Calibri"/>
                <a:cs typeface="Calibri"/>
              </a:rPr>
              <a:t>accessoires </a:t>
            </a:r>
            <a:r>
              <a:rPr sz="1400" spc="-305" dirty="0">
                <a:latin typeface="Calibri"/>
                <a:cs typeface="Calibri"/>
              </a:rPr>
              <a:t> </a:t>
            </a:r>
            <a:r>
              <a:rPr sz="1400" spc="-5" dirty="0">
                <a:latin typeface="Calibri"/>
                <a:cs typeface="Calibri"/>
              </a:rPr>
              <a:t>du</a:t>
            </a:r>
            <a:r>
              <a:rPr sz="1400" dirty="0">
                <a:latin typeface="Calibri"/>
                <a:cs typeface="Calibri"/>
              </a:rPr>
              <a:t> </a:t>
            </a:r>
            <a:r>
              <a:rPr sz="1400" spc="-5" dirty="0">
                <a:latin typeface="Calibri"/>
                <a:cs typeface="Calibri"/>
              </a:rPr>
              <a:t>véhicule,</a:t>
            </a:r>
            <a:r>
              <a:rPr sz="1400" dirty="0">
                <a:latin typeface="Calibri"/>
                <a:cs typeface="Calibri"/>
              </a:rPr>
              <a:t> </a:t>
            </a:r>
            <a:r>
              <a:rPr sz="1400" spc="-5" dirty="0">
                <a:latin typeface="Calibri"/>
                <a:cs typeface="Calibri"/>
              </a:rPr>
              <a:t>démontables</a:t>
            </a:r>
            <a:r>
              <a:rPr sz="1400" dirty="0">
                <a:latin typeface="Calibri"/>
                <a:cs typeface="Calibri"/>
              </a:rPr>
              <a:t> ou</a:t>
            </a:r>
            <a:r>
              <a:rPr sz="1400" spc="5" dirty="0">
                <a:latin typeface="Calibri"/>
                <a:cs typeface="Calibri"/>
              </a:rPr>
              <a:t> </a:t>
            </a:r>
            <a:r>
              <a:rPr sz="1400" spc="-5" dirty="0">
                <a:latin typeface="Calibri"/>
                <a:cs typeface="Calibri"/>
              </a:rPr>
              <a:t>non,</a:t>
            </a:r>
            <a:r>
              <a:rPr sz="1400" dirty="0">
                <a:latin typeface="Calibri"/>
                <a:cs typeface="Calibri"/>
              </a:rPr>
              <a:t> </a:t>
            </a:r>
            <a:r>
              <a:rPr sz="1400" spc="-5" dirty="0">
                <a:latin typeface="Calibri"/>
                <a:cs typeface="Calibri"/>
              </a:rPr>
              <a:t>montés</a:t>
            </a:r>
            <a:r>
              <a:rPr sz="1400" dirty="0">
                <a:latin typeface="Calibri"/>
                <a:cs typeface="Calibri"/>
              </a:rPr>
              <a:t> </a:t>
            </a:r>
            <a:r>
              <a:rPr sz="1400" spc="-5" dirty="0">
                <a:latin typeface="Calibri"/>
                <a:cs typeface="Calibri"/>
              </a:rPr>
              <a:t>sur</a:t>
            </a:r>
            <a:r>
              <a:rPr sz="1400" dirty="0">
                <a:latin typeface="Calibri"/>
                <a:cs typeface="Calibri"/>
              </a:rPr>
              <a:t> le</a:t>
            </a:r>
            <a:r>
              <a:rPr sz="1400" spc="5" dirty="0">
                <a:latin typeface="Calibri"/>
                <a:cs typeface="Calibri"/>
              </a:rPr>
              <a:t> </a:t>
            </a:r>
            <a:r>
              <a:rPr sz="1400" spc="-5" dirty="0">
                <a:latin typeface="Calibri"/>
                <a:cs typeface="Calibri"/>
              </a:rPr>
              <a:t>véhicule</a:t>
            </a:r>
            <a:r>
              <a:rPr sz="1400" dirty="0">
                <a:latin typeface="Calibri"/>
                <a:cs typeface="Calibri"/>
              </a:rPr>
              <a:t> </a:t>
            </a:r>
            <a:r>
              <a:rPr sz="1400" spc="-10" dirty="0">
                <a:latin typeface="Calibri"/>
                <a:cs typeface="Calibri"/>
              </a:rPr>
              <a:t>et</a:t>
            </a:r>
            <a:r>
              <a:rPr sz="1400" spc="-5" dirty="0">
                <a:latin typeface="Calibri"/>
                <a:cs typeface="Calibri"/>
              </a:rPr>
              <a:t> dépassant</a:t>
            </a:r>
            <a:r>
              <a:rPr sz="1400" dirty="0">
                <a:latin typeface="Calibri"/>
                <a:cs typeface="Calibri"/>
              </a:rPr>
              <a:t> </a:t>
            </a:r>
            <a:r>
              <a:rPr sz="1400" spc="-5" dirty="0">
                <a:latin typeface="Calibri"/>
                <a:cs typeface="Calibri"/>
              </a:rPr>
              <a:t>ses</a:t>
            </a:r>
            <a:r>
              <a:rPr sz="1400" dirty="0">
                <a:latin typeface="Calibri"/>
                <a:cs typeface="Calibri"/>
              </a:rPr>
              <a:t> </a:t>
            </a:r>
            <a:r>
              <a:rPr sz="1400" spc="-5" dirty="0">
                <a:latin typeface="Calibri"/>
                <a:cs typeface="Calibri"/>
              </a:rPr>
              <a:t>faces</a:t>
            </a:r>
            <a:r>
              <a:rPr sz="1400" dirty="0">
                <a:latin typeface="Calibri"/>
                <a:cs typeface="Calibri"/>
              </a:rPr>
              <a:t> </a:t>
            </a:r>
            <a:r>
              <a:rPr sz="1400" spc="-10" dirty="0">
                <a:latin typeface="Calibri"/>
                <a:cs typeface="Calibri"/>
              </a:rPr>
              <a:t>avant,</a:t>
            </a:r>
            <a:r>
              <a:rPr sz="1400" spc="-5" dirty="0">
                <a:latin typeface="Calibri"/>
                <a:cs typeface="Calibri"/>
              </a:rPr>
              <a:t> arrière</a:t>
            </a:r>
            <a:r>
              <a:rPr sz="1400" dirty="0">
                <a:latin typeface="Calibri"/>
                <a:cs typeface="Calibri"/>
              </a:rPr>
              <a:t> </a:t>
            </a:r>
            <a:r>
              <a:rPr sz="1400" spc="15" dirty="0">
                <a:latin typeface="Calibri"/>
                <a:cs typeface="Calibri"/>
              </a:rPr>
              <a:t>ou </a:t>
            </a:r>
            <a:r>
              <a:rPr sz="1400" spc="20" dirty="0">
                <a:latin typeface="Calibri"/>
                <a:cs typeface="Calibri"/>
              </a:rPr>
              <a:t> </a:t>
            </a:r>
            <a:r>
              <a:rPr sz="1400" spc="-5" dirty="0">
                <a:latin typeface="Calibri"/>
                <a:cs typeface="Calibri"/>
              </a:rPr>
              <a:t>latérales.</a:t>
            </a:r>
            <a:endParaRPr sz="1400" dirty="0">
              <a:latin typeface="Calibri"/>
              <a:cs typeface="Calibri"/>
            </a:endParaRPr>
          </a:p>
          <a:p>
            <a:pPr>
              <a:lnSpc>
                <a:spcPct val="100000"/>
              </a:lnSpc>
              <a:spcBef>
                <a:spcPts val="35"/>
              </a:spcBef>
            </a:pPr>
            <a:endParaRPr sz="1350" dirty="0">
              <a:latin typeface="Calibri"/>
              <a:cs typeface="Calibri"/>
            </a:endParaRPr>
          </a:p>
          <a:p>
            <a:pPr marL="12700" marR="6985" algn="just">
              <a:lnSpc>
                <a:spcPct val="100000"/>
              </a:lnSpc>
            </a:pPr>
            <a:r>
              <a:rPr sz="1400" spc="-5" dirty="0">
                <a:latin typeface="Calibri"/>
                <a:cs typeface="Calibri"/>
              </a:rPr>
              <a:t>Est également considéré </a:t>
            </a:r>
            <a:r>
              <a:rPr sz="1400" spc="-10" dirty="0">
                <a:latin typeface="Calibri"/>
                <a:cs typeface="Calibri"/>
              </a:rPr>
              <a:t>comme chargement </a:t>
            </a:r>
            <a:r>
              <a:rPr sz="1400" dirty="0">
                <a:latin typeface="Calibri"/>
                <a:cs typeface="Calibri"/>
              </a:rPr>
              <a:t>un </a:t>
            </a:r>
            <a:r>
              <a:rPr sz="1400" spc="-5" dirty="0">
                <a:latin typeface="Calibri"/>
                <a:cs typeface="Calibri"/>
              </a:rPr>
              <a:t>chariot élévateur </a:t>
            </a:r>
            <a:r>
              <a:rPr sz="1400" spc="-10" dirty="0">
                <a:latin typeface="Calibri"/>
                <a:cs typeface="Calibri"/>
              </a:rPr>
              <a:t>conçu </a:t>
            </a:r>
            <a:r>
              <a:rPr sz="1400" spc="-5" dirty="0">
                <a:latin typeface="Calibri"/>
                <a:cs typeface="Calibri"/>
              </a:rPr>
              <a:t>pour être </a:t>
            </a:r>
            <a:r>
              <a:rPr sz="1400" spc="-10" dirty="0">
                <a:latin typeface="Calibri"/>
                <a:cs typeface="Calibri"/>
              </a:rPr>
              <a:t>fixé </a:t>
            </a:r>
            <a:r>
              <a:rPr sz="1400" dirty="0">
                <a:latin typeface="Calibri"/>
                <a:cs typeface="Calibri"/>
              </a:rPr>
              <a:t>à </a:t>
            </a:r>
            <a:r>
              <a:rPr sz="1400" spc="-15" dirty="0">
                <a:latin typeface="Calibri"/>
                <a:cs typeface="Calibri"/>
              </a:rPr>
              <a:t>l’arrière d’un </a:t>
            </a:r>
            <a:r>
              <a:rPr sz="1400" spc="-10" dirty="0">
                <a:latin typeface="Calibri"/>
                <a:cs typeface="Calibri"/>
              </a:rPr>
              <a:t> </a:t>
            </a:r>
            <a:r>
              <a:rPr sz="1400" spc="-5" dirty="0">
                <a:latin typeface="Calibri"/>
                <a:cs typeface="Calibri"/>
              </a:rPr>
              <a:t>véhicule</a:t>
            </a:r>
            <a:r>
              <a:rPr sz="1400" spc="10" dirty="0">
                <a:latin typeface="Calibri"/>
                <a:cs typeface="Calibri"/>
              </a:rPr>
              <a:t> </a:t>
            </a:r>
            <a:r>
              <a:rPr sz="1400" dirty="0">
                <a:latin typeface="Calibri"/>
                <a:cs typeface="Calibri"/>
              </a:rPr>
              <a:t>N.</a:t>
            </a:r>
          </a:p>
          <a:p>
            <a:pPr>
              <a:lnSpc>
                <a:spcPct val="100000"/>
              </a:lnSpc>
              <a:spcBef>
                <a:spcPts val="35"/>
              </a:spcBef>
            </a:pPr>
            <a:endParaRPr sz="1350" dirty="0">
              <a:latin typeface="Calibri"/>
              <a:cs typeface="Calibri"/>
            </a:endParaRPr>
          </a:p>
          <a:p>
            <a:pPr marL="12700" marR="8255" algn="just">
              <a:lnSpc>
                <a:spcPct val="100000"/>
              </a:lnSpc>
            </a:pPr>
            <a:r>
              <a:rPr sz="1400" b="1" u="sng" dirty="0">
                <a:uFill>
                  <a:solidFill>
                    <a:srgbClr val="000000"/>
                  </a:solidFill>
                </a:uFill>
                <a:latin typeface="Calibri"/>
                <a:cs typeface="Calibri"/>
              </a:rPr>
              <a:t>b) </a:t>
            </a:r>
            <a:r>
              <a:rPr sz="1400" b="1" i="1" u="sng" spc="-5" dirty="0">
                <a:uFill>
                  <a:solidFill>
                    <a:srgbClr val="000000"/>
                  </a:solidFill>
                </a:uFill>
                <a:latin typeface="Calibri"/>
                <a:cs typeface="Calibri"/>
              </a:rPr>
              <a:t>Chargement </a:t>
            </a:r>
            <a:r>
              <a:rPr sz="1400" b="1" i="1" u="sng" dirty="0">
                <a:uFill>
                  <a:solidFill>
                    <a:srgbClr val="000000"/>
                  </a:solidFill>
                </a:uFill>
                <a:latin typeface="Calibri"/>
                <a:cs typeface="Calibri"/>
              </a:rPr>
              <a:t>indivisible : </a:t>
            </a:r>
            <a:r>
              <a:rPr sz="1400" spc="-5" dirty="0">
                <a:latin typeface="Calibri"/>
                <a:cs typeface="Calibri"/>
              </a:rPr>
              <a:t>chargement qui ne peut, </a:t>
            </a:r>
            <a:r>
              <a:rPr sz="1400" dirty="0">
                <a:latin typeface="Calibri"/>
                <a:cs typeface="Calibri"/>
              </a:rPr>
              <a:t>aux fins </a:t>
            </a:r>
            <a:r>
              <a:rPr sz="1400" spc="-5" dirty="0">
                <a:latin typeface="Calibri"/>
                <a:cs typeface="Calibri"/>
              </a:rPr>
              <a:t>de transport par route, </a:t>
            </a:r>
            <a:r>
              <a:rPr sz="1400" spc="-10" dirty="0">
                <a:latin typeface="Calibri"/>
                <a:cs typeface="Calibri"/>
              </a:rPr>
              <a:t>être </a:t>
            </a:r>
            <a:r>
              <a:rPr sz="1400" dirty="0">
                <a:latin typeface="Calibri"/>
                <a:cs typeface="Calibri"/>
              </a:rPr>
              <a:t>divisé </a:t>
            </a:r>
            <a:r>
              <a:rPr sz="1400" spc="-5" dirty="0">
                <a:latin typeface="Calibri"/>
                <a:cs typeface="Calibri"/>
              </a:rPr>
              <a:t>en </a:t>
            </a:r>
            <a:r>
              <a:rPr sz="1400" dirty="0">
                <a:latin typeface="Calibri"/>
                <a:cs typeface="Calibri"/>
              </a:rPr>
              <a:t> </a:t>
            </a:r>
            <a:r>
              <a:rPr sz="1400" spc="-5" dirty="0">
                <a:latin typeface="Calibri"/>
                <a:cs typeface="Calibri"/>
              </a:rPr>
              <a:t>plusieurs </a:t>
            </a:r>
            <a:r>
              <a:rPr sz="1400" spc="-10" dirty="0">
                <a:latin typeface="Calibri"/>
                <a:cs typeface="Calibri"/>
              </a:rPr>
              <a:t>chargements </a:t>
            </a:r>
            <a:r>
              <a:rPr sz="1400" spc="-5" dirty="0">
                <a:latin typeface="Calibri"/>
                <a:cs typeface="Calibri"/>
              </a:rPr>
              <a:t>sans frais </a:t>
            </a:r>
            <a:r>
              <a:rPr sz="1400" dirty="0">
                <a:latin typeface="Calibri"/>
                <a:cs typeface="Calibri"/>
              </a:rPr>
              <a:t>ou </a:t>
            </a:r>
            <a:r>
              <a:rPr sz="1400" spc="-5" dirty="0">
                <a:latin typeface="Calibri"/>
                <a:cs typeface="Calibri"/>
              </a:rPr>
              <a:t>risque de dommages importants </a:t>
            </a:r>
            <a:r>
              <a:rPr sz="1400" spc="-10" dirty="0">
                <a:latin typeface="Calibri"/>
                <a:cs typeface="Calibri"/>
              </a:rPr>
              <a:t>et </a:t>
            </a:r>
            <a:r>
              <a:rPr sz="1400" dirty="0">
                <a:latin typeface="Calibri"/>
                <a:cs typeface="Calibri"/>
              </a:rPr>
              <a:t>qui </a:t>
            </a:r>
            <a:r>
              <a:rPr sz="1400" spc="-5" dirty="0">
                <a:latin typeface="Calibri"/>
                <a:cs typeface="Calibri"/>
              </a:rPr>
              <a:t>ne</a:t>
            </a:r>
            <a:r>
              <a:rPr sz="1400" dirty="0">
                <a:latin typeface="Calibri"/>
                <a:cs typeface="Calibri"/>
              </a:rPr>
              <a:t> </a:t>
            </a:r>
            <a:r>
              <a:rPr sz="1400" spc="-5" dirty="0">
                <a:latin typeface="Calibri"/>
                <a:cs typeface="Calibri"/>
              </a:rPr>
              <a:t>peut, du fait de </a:t>
            </a:r>
            <a:r>
              <a:rPr sz="1400" dirty="0">
                <a:latin typeface="Calibri"/>
                <a:cs typeface="Calibri"/>
              </a:rPr>
              <a:t>ses </a:t>
            </a:r>
            <a:r>
              <a:rPr sz="1400" spc="5" dirty="0">
                <a:latin typeface="Calibri"/>
                <a:cs typeface="Calibri"/>
              </a:rPr>
              <a:t> </a:t>
            </a:r>
            <a:r>
              <a:rPr sz="1400" spc="-5" dirty="0">
                <a:latin typeface="Calibri"/>
                <a:cs typeface="Calibri"/>
              </a:rPr>
              <a:t>dimensions</a:t>
            </a:r>
            <a:r>
              <a:rPr sz="1400" spc="10" dirty="0">
                <a:latin typeface="Calibri"/>
                <a:cs typeface="Calibri"/>
              </a:rPr>
              <a:t> </a:t>
            </a:r>
            <a:r>
              <a:rPr sz="1400" dirty="0">
                <a:latin typeface="Calibri"/>
                <a:cs typeface="Calibri"/>
              </a:rPr>
              <a:t>ou</a:t>
            </a:r>
            <a:r>
              <a:rPr sz="1400" spc="-10" dirty="0">
                <a:latin typeface="Calibri"/>
                <a:cs typeface="Calibri"/>
              </a:rPr>
              <a:t> </a:t>
            </a:r>
            <a:r>
              <a:rPr sz="1400" dirty="0">
                <a:latin typeface="Calibri"/>
                <a:cs typeface="Calibri"/>
              </a:rPr>
              <a:t>masse,</a:t>
            </a:r>
            <a:r>
              <a:rPr sz="1400" spc="-5" dirty="0">
                <a:latin typeface="Calibri"/>
                <a:cs typeface="Calibri"/>
              </a:rPr>
              <a:t> </a:t>
            </a:r>
            <a:r>
              <a:rPr sz="1400" spc="-10" dirty="0">
                <a:latin typeface="Calibri"/>
                <a:cs typeface="Calibri"/>
              </a:rPr>
              <a:t>être</a:t>
            </a:r>
            <a:r>
              <a:rPr sz="1400" spc="15" dirty="0">
                <a:latin typeface="Calibri"/>
                <a:cs typeface="Calibri"/>
              </a:rPr>
              <a:t> </a:t>
            </a:r>
            <a:r>
              <a:rPr sz="1400" spc="-5" dirty="0">
                <a:latin typeface="Calibri"/>
                <a:cs typeface="Calibri"/>
              </a:rPr>
              <a:t>transporté dans</a:t>
            </a:r>
            <a:r>
              <a:rPr sz="1400" spc="15" dirty="0">
                <a:latin typeface="Calibri"/>
                <a:cs typeface="Calibri"/>
              </a:rPr>
              <a:t> </a:t>
            </a:r>
            <a:r>
              <a:rPr sz="1400" dirty="0">
                <a:latin typeface="Calibri"/>
                <a:cs typeface="Calibri"/>
              </a:rPr>
              <a:t>les</a:t>
            </a:r>
            <a:r>
              <a:rPr sz="1400" spc="10" dirty="0">
                <a:latin typeface="Calibri"/>
                <a:cs typeface="Calibri"/>
              </a:rPr>
              <a:t> </a:t>
            </a:r>
            <a:r>
              <a:rPr sz="1400" spc="-5" dirty="0">
                <a:latin typeface="Calibri"/>
                <a:cs typeface="Calibri"/>
              </a:rPr>
              <a:t>limites</a:t>
            </a:r>
            <a:r>
              <a:rPr sz="1400" spc="-10" dirty="0">
                <a:latin typeface="Calibri"/>
                <a:cs typeface="Calibri"/>
              </a:rPr>
              <a:t> réglementaires</a:t>
            </a:r>
            <a:r>
              <a:rPr sz="1400" spc="25" dirty="0">
                <a:latin typeface="Calibri"/>
                <a:cs typeface="Calibri"/>
              </a:rPr>
              <a:t> </a:t>
            </a:r>
            <a:r>
              <a:rPr sz="1400" spc="-5" dirty="0">
                <a:latin typeface="Calibri"/>
                <a:cs typeface="Calibri"/>
              </a:rPr>
              <a:t>de</a:t>
            </a:r>
            <a:r>
              <a:rPr sz="1400" spc="5" dirty="0">
                <a:latin typeface="Calibri"/>
                <a:cs typeface="Calibri"/>
              </a:rPr>
              <a:t> </a:t>
            </a:r>
            <a:r>
              <a:rPr sz="1400" spc="-5" dirty="0">
                <a:latin typeface="Calibri"/>
                <a:cs typeface="Calibri"/>
              </a:rPr>
              <a:t>dimensions</a:t>
            </a:r>
            <a:r>
              <a:rPr sz="1400" spc="15" dirty="0">
                <a:latin typeface="Calibri"/>
                <a:cs typeface="Calibri"/>
              </a:rPr>
              <a:t> </a:t>
            </a:r>
            <a:r>
              <a:rPr sz="1400" dirty="0">
                <a:latin typeface="Calibri"/>
                <a:cs typeface="Calibri"/>
              </a:rPr>
              <a:t>ou</a:t>
            </a:r>
            <a:r>
              <a:rPr sz="1400" spc="-15" dirty="0">
                <a:latin typeface="Calibri"/>
                <a:cs typeface="Calibri"/>
              </a:rPr>
              <a:t> </a:t>
            </a:r>
            <a:r>
              <a:rPr sz="1400" spc="-5" dirty="0">
                <a:latin typeface="Calibri"/>
                <a:cs typeface="Calibri"/>
              </a:rPr>
              <a:t>de</a:t>
            </a:r>
            <a:r>
              <a:rPr sz="1400" spc="5" dirty="0">
                <a:latin typeface="Calibri"/>
                <a:cs typeface="Calibri"/>
              </a:rPr>
              <a:t> </a:t>
            </a:r>
            <a:r>
              <a:rPr sz="1400" dirty="0">
                <a:latin typeface="Calibri"/>
                <a:cs typeface="Calibri"/>
              </a:rPr>
              <a:t>masses.</a:t>
            </a:r>
          </a:p>
          <a:p>
            <a:pPr>
              <a:lnSpc>
                <a:spcPct val="100000"/>
              </a:lnSpc>
              <a:spcBef>
                <a:spcPts val="30"/>
              </a:spcBef>
            </a:pPr>
            <a:endParaRPr sz="135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8</a:t>
            </a:fld>
            <a:endParaRPr dirty="0"/>
          </a:p>
        </p:txBody>
      </p:sp>
      <p:sp>
        <p:nvSpPr>
          <p:cNvPr id="3" name="object 3"/>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200" y="176910"/>
            <a:ext cx="33394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ED0000"/>
                </a:solidFill>
              </a:rPr>
              <a:t>Extrait</a:t>
            </a:r>
            <a:r>
              <a:rPr sz="2400" spc="-45" dirty="0">
                <a:solidFill>
                  <a:srgbClr val="ED0000"/>
                </a:solidFill>
              </a:rPr>
              <a:t> </a:t>
            </a:r>
            <a:r>
              <a:rPr sz="2400" spc="-5" dirty="0">
                <a:solidFill>
                  <a:srgbClr val="ED0000"/>
                </a:solidFill>
              </a:rPr>
              <a:t>du</a:t>
            </a:r>
            <a:r>
              <a:rPr sz="2400" spc="-20" dirty="0">
                <a:solidFill>
                  <a:srgbClr val="ED0000"/>
                </a:solidFill>
              </a:rPr>
              <a:t> </a:t>
            </a:r>
            <a:r>
              <a:rPr sz="2400" spc="-5" dirty="0">
                <a:solidFill>
                  <a:srgbClr val="ED0000"/>
                </a:solidFill>
              </a:rPr>
              <a:t>Code</a:t>
            </a:r>
            <a:r>
              <a:rPr sz="2400" spc="-20" dirty="0">
                <a:solidFill>
                  <a:srgbClr val="ED0000"/>
                </a:solidFill>
              </a:rPr>
              <a:t> </a:t>
            </a:r>
            <a:r>
              <a:rPr sz="2400" spc="-5" dirty="0">
                <a:solidFill>
                  <a:srgbClr val="ED0000"/>
                </a:solidFill>
              </a:rPr>
              <a:t>de</a:t>
            </a:r>
            <a:r>
              <a:rPr sz="2400" spc="-20" dirty="0">
                <a:solidFill>
                  <a:srgbClr val="ED0000"/>
                </a:solidFill>
              </a:rPr>
              <a:t> </a:t>
            </a:r>
            <a:r>
              <a:rPr sz="2400" dirty="0">
                <a:solidFill>
                  <a:srgbClr val="ED0000"/>
                </a:solidFill>
              </a:rPr>
              <a:t>la</a:t>
            </a:r>
            <a:r>
              <a:rPr sz="2400" spc="-15" dirty="0">
                <a:solidFill>
                  <a:srgbClr val="ED0000"/>
                </a:solidFill>
              </a:rPr>
              <a:t> </a:t>
            </a:r>
            <a:r>
              <a:rPr sz="2400" dirty="0">
                <a:solidFill>
                  <a:srgbClr val="ED0000"/>
                </a:solidFill>
              </a:rPr>
              <a:t>route</a:t>
            </a:r>
            <a:endParaRPr sz="2400"/>
          </a:p>
        </p:txBody>
      </p:sp>
      <p:sp>
        <p:nvSpPr>
          <p:cNvPr id="3" name="object 3"/>
          <p:cNvSpPr txBox="1"/>
          <p:nvPr/>
        </p:nvSpPr>
        <p:spPr>
          <a:xfrm>
            <a:off x="546303" y="945537"/>
            <a:ext cx="6381115" cy="746760"/>
          </a:xfrm>
          <a:prstGeom prst="rect">
            <a:avLst/>
          </a:prstGeom>
        </p:spPr>
        <p:txBody>
          <a:bodyPr vert="horz" wrap="square" lIns="0" tIns="99060" rIns="0" bIns="0" rtlCol="0">
            <a:spAutoFit/>
          </a:bodyPr>
          <a:lstStyle/>
          <a:p>
            <a:pPr marL="26670">
              <a:lnSpc>
                <a:spcPct val="100000"/>
              </a:lnSpc>
              <a:spcBef>
                <a:spcPts val="780"/>
              </a:spcBef>
            </a:pPr>
            <a:r>
              <a:rPr lang="fr-FR" sz="1800" b="1" u="sng" spc="-5" dirty="0">
                <a:uFill>
                  <a:solidFill>
                    <a:srgbClr val="000000"/>
                  </a:solidFill>
                </a:uFill>
                <a:latin typeface="Calibri"/>
                <a:cs typeface="Calibri"/>
              </a:rPr>
              <a:t>Chapitre</a:t>
            </a:r>
            <a:r>
              <a:rPr lang="fr-FR" sz="1800" b="1" u="sng" spc="-25" dirty="0">
                <a:uFill>
                  <a:solidFill>
                    <a:srgbClr val="000000"/>
                  </a:solidFill>
                </a:uFill>
                <a:latin typeface="Calibri"/>
                <a:cs typeface="Calibri"/>
              </a:rPr>
              <a:t> </a:t>
            </a:r>
            <a:r>
              <a:rPr lang="fr-FR" sz="1800" b="1" u="sng" dirty="0">
                <a:uFill>
                  <a:solidFill>
                    <a:srgbClr val="000000"/>
                  </a:solidFill>
                </a:uFill>
                <a:latin typeface="Calibri"/>
                <a:cs typeface="Calibri"/>
              </a:rPr>
              <a:t>III.</a:t>
            </a:r>
            <a:r>
              <a:rPr lang="fr-FR" sz="1800" b="1" u="sng" spc="-20" dirty="0">
                <a:uFill>
                  <a:solidFill>
                    <a:srgbClr val="000000"/>
                  </a:solidFill>
                </a:uFill>
                <a:latin typeface="Calibri"/>
                <a:cs typeface="Calibri"/>
              </a:rPr>
              <a:t> </a:t>
            </a:r>
            <a:r>
              <a:rPr lang="fr-FR" sz="1800" b="1" u="sng" dirty="0">
                <a:uFill>
                  <a:solidFill>
                    <a:srgbClr val="000000"/>
                  </a:solidFill>
                </a:uFill>
                <a:latin typeface="Calibri"/>
                <a:cs typeface="Calibri"/>
              </a:rPr>
              <a:t>–</a:t>
            </a:r>
            <a:r>
              <a:rPr lang="fr-FR" sz="1800" b="1" u="sng" spc="-5" dirty="0">
                <a:uFill>
                  <a:solidFill>
                    <a:srgbClr val="000000"/>
                  </a:solidFill>
                </a:uFill>
                <a:latin typeface="Calibri"/>
                <a:cs typeface="Calibri"/>
              </a:rPr>
              <a:t> Aménagement</a:t>
            </a:r>
            <a:r>
              <a:rPr lang="fr-FR" sz="1800" b="1" u="sng" spc="-35" dirty="0">
                <a:uFill>
                  <a:solidFill>
                    <a:srgbClr val="000000"/>
                  </a:solidFill>
                </a:uFill>
                <a:latin typeface="Calibri"/>
                <a:cs typeface="Calibri"/>
              </a:rPr>
              <a:t> </a:t>
            </a:r>
            <a:r>
              <a:rPr lang="fr-FR" sz="1800" b="1" u="sng" dirty="0">
                <a:uFill>
                  <a:solidFill>
                    <a:srgbClr val="000000"/>
                  </a:solidFill>
                </a:uFill>
                <a:latin typeface="Calibri"/>
                <a:cs typeface="Calibri"/>
              </a:rPr>
              <a:t>des</a:t>
            </a:r>
            <a:r>
              <a:rPr lang="fr-FR" sz="1800" b="1" u="sng" spc="-30" dirty="0">
                <a:uFill>
                  <a:solidFill>
                    <a:srgbClr val="000000"/>
                  </a:solidFill>
                </a:uFill>
                <a:latin typeface="Calibri"/>
                <a:cs typeface="Calibri"/>
              </a:rPr>
              <a:t> </a:t>
            </a:r>
            <a:r>
              <a:rPr lang="fr-FR" sz="1800" b="1" u="sng" spc="-5" dirty="0">
                <a:uFill>
                  <a:solidFill>
                    <a:srgbClr val="000000"/>
                  </a:solidFill>
                </a:uFill>
                <a:latin typeface="Calibri"/>
                <a:cs typeface="Calibri"/>
              </a:rPr>
              <a:t>véhicules</a:t>
            </a:r>
            <a:r>
              <a:rPr lang="fr-FR" sz="1800" b="1" u="sng" spc="-35" dirty="0">
                <a:uFill>
                  <a:solidFill>
                    <a:srgbClr val="000000"/>
                  </a:solidFill>
                </a:uFill>
                <a:latin typeface="Calibri"/>
                <a:cs typeface="Calibri"/>
              </a:rPr>
              <a:t> </a:t>
            </a:r>
            <a:r>
              <a:rPr lang="fr-FR" sz="1800" b="1" u="sng" spc="-5" dirty="0">
                <a:uFill>
                  <a:solidFill>
                    <a:srgbClr val="000000"/>
                  </a:solidFill>
                </a:uFill>
                <a:latin typeface="Calibri"/>
                <a:cs typeface="Calibri"/>
              </a:rPr>
              <a:t>et</a:t>
            </a:r>
            <a:r>
              <a:rPr lang="fr-FR" sz="1800" b="1" u="sng" spc="-20" dirty="0">
                <a:uFill>
                  <a:solidFill>
                    <a:srgbClr val="000000"/>
                  </a:solidFill>
                </a:uFill>
                <a:latin typeface="Calibri"/>
                <a:cs typeface="Calibri"/>
              </a:rPr>
              <a:t> </a:t>
            </a:r>
            <a:r>
              <a:rPr lang="fr-FR" sz="1800" b="1" u="sng" dirty="0">
                <a:uFill>
                  <a:solidFill>
                    <a:srgbClr val="000000"/>
                  </a:solidFill>
                </a:uFill>
                <a:latin typeface="Calibri"/>
                <a:cs typeface="Calibri"/>
              </a:rPr>
              <a:t>de</a:t>
            </a:r>
            <a:r>
              <a:rPr lang="fr-FR" sz="1800" b="1" u="sng" spc="-5" dirty="0">
                <a:uFill>
                  <a:solidFill>
                    <a:srgbClr val="000000"/>
                  </a:solidFill>
                </a:uFill>
                <a:latin typeface="Calibri"/>
                <a:cs typeface="Calibri"/>
              </a:rPr>
              <a:t> leurs</a:t>
            </a:r>
            <a:r>
              <a:rPr lang="fr-FR" sz="1800" b="1" u="sng" spc="-30" dirty="0">
                <a:uFill>
                  <a:solidFill>
                    <a:srgbClr val="000000"/>
                  </a:solidFill>
                </a:uFill>
                <a:latin typeface="Calibri"/>
                <a:cs typeface="Calibri"/>
              </a:rPr>
              <a:t> </a:t>
            </a:r>
            <a:r>
              <a:rPr lang="fr-FR" sz="1800" b="1" u="sng" spc="-10" dirty="0">
                <a:uFill>
                  <a:solidFill>
                    <a:srgbClr val="000000"/>
                  </a:solidFill>
                </a:uFill>
                <a:latin typeface="Calibri"/>
                <a:cs typeface="Calibri"/>
              </a:rPr>
              <a:t>chargements</a:t>
            </a:r>
            <a:endParaRPr lang="fr-FR" sz="1800" dirty="0">
              <a:latin typeface="Calibri"/>
              <a:cs typeface="Calibri"/>
            </a:endParaRPr>
          </a:p>
          <a:p>
            <a:pPr marL="12700">
              <a:lnSpc>
                <a:spcPct val="100000"/>
              </a:lnSpc>
              <a:spcBef>
                <a:spcPts val="675"/>
              </a:spcBef>
              <a:tabLst>
                <a:tab pos="660400" algn="l"/>
              </a:tabLst>
            </a:pPr>
            <a:r>
              <a:rPr lang="fr-FR" sz="1800" i="1" u="sng" spc="-5" dirty="0">
                <a:uFill>
                  <a:solidFill>
                    <a:srgbClr val="000000"/>
                  </a:solidFill>
                </a:uFill>
                <a:latin typeface="Calibri"/>
                <a:cs typeface="Calibri"/>
              </a:rPr>
              <a:t>Art.</a:t>
            </a:r>
            <a:r>
              <a:rPr lang="fr-FR" sz="1800" i="1" u="sng" spc="-15" dirty="0">
                <a:uFill>
                  <a:solidFill>
                    <a:srgbClr val="000000"/>
                  </a:solidFill>
                </a:uFill>
                <a:latin typeface="Calibri"/>
                <a:cs typeface="Calibri"/>
              </a:rPr>
              <a:t> </a:t>
            </a:r>
            <a:r>
              <a:rPr lang="fr-FR" sz="1800" i="1" u="sng" dirty="0">
                <a:uFill>
                  <a:solidFill>
                    <a:srgbClr val="000000"/>
                  </a:solidFill>
                </a:uFill>
                <a:latin typeface="Calibri"/>
                <a:cs typeface="Calibri"/>
              </a:rPr>
              <a:t>9, paragraphe 1</a:t>
            </a:r>
            <a:r>
              <a:rPr lang="fr-FR" i="1" dirty="0">
                <a:latin typeface="Calibri"/>
                <a:cs typeface="Calibri"/>
              </a:rPr>
              <a:t> </a:t>
            </a:r>
            <a:r>
              <a:rPr lang="fr-FR" sz="1800" i="1" spc="-5" dirty="0">
                <a:latin typeface="Calibri"/>
                <a:cs typeface="Calibri"/>
              </a:rPr>
              <a:t>(chargement</a:t>
            </a:r>
            <a:r>
              <a:rPr lang="fr-FR" sz="1800" i="1" spc="-35" dirty="0">
                <a:latin typeface="Calibri"/>
                <a:cs typeface="Calibri"/>
              </a:rPr>
              <a:t> </a:t>
            </a:r>
            <a:r>
              <a:rPr lang="fr-FR" sz="1800" i="1" dirty="0">
                <a:latin typeface="Calibri"/>
                <a:cs typeface="Calibri"/>
              </a:rPr>
              <a:t>1/3)</a:t>
            </a:r>
            <a:endParaRPr lang="fr-FR" sz="1800" dirty="0">
              <a:latin typeface="Calibri"/>
              <a:cs typeface="Calibri"/>
            </a:endParaRPr>
          </a:p>
        </p:txBody>
      </p:sp>
      <p:sp>
        <p:nvSpPr>
          <p:cNvPr id="4" name="object 4"/>
          <p:cNvSpPr txBox="1"/>
          <p:nvPr/>
        </p:nvSpPr>
        <p:spPr>
          <a:xfrm>
            <a:off x="547217" y="1913382"/>
            <a:ext cx="7908925" cy="3129062"/>
          </a:xfrm>
          <a:prstGeom prst="rect">
            <a:avLst/>
          </a:prstGeom>
        </p:spPr>
        <p:txBody>
          <a:bodyPr vert="horz" wrap="square" lIns="0" tIns="12700" rIns="0" bIns="0" rtlCol="0">
            <a:spAutoFit/>
          </a:bodyPr>
          <a:lstStyle/>
          <a:p>
            <a:pPr marL="12700" marR="7620" algn="just">
              <a:lnSpc>
                <a:spcPct val="100000"/>
              </a:lnSpc>
              <a:spcBef>
                <a:spcPts val="100"/>
              </a:spcBef>
            </a:pPr>
            <a:r>
              <a:rPr sz="1200" dirty="0">
                <a:latin typeface="Calibri"/>
                <a:cs typeface="Calibri"/>
              </a:rPr>
              <a:t>1° </a:t>
            </a:r>
            <a:r>
              <a:rPr sz="1200" spc="-5" dirty="0">
                <a:latin typeface="Calibri"/>
                <a:cs typeface="Calibri"/>
              </a:rPr>
              <a:t>Aucun</a:t>
            </a:r>
            <a:r>
              <a:rPr sz="1200" dirty="0">
                <a:latin typeface="Calibri"/>
                <a:cs typeface="Calibri"/>
              </a:rPr>
              <a:t> </a:t>
            </a:r>
            <a:r>
              <a:rPr sz="1200" spc="-10" dirty="0">
                <a:latin typeface="Calibri"/>
                <a:cs typeface="Calibri"/>
              </a:rPr>
              <a:t>chargement</a:t>
            </a:r>
            <a:r>
              <a:rPr sz="1200" spc="-5" dirty="0">
                <a:latin typeface="Calibri"/>
                <a:cs typeface="Calibri"/>
              </a:rPr>
              <a:t> sur un</a:t>
            </a:r>
            <a:r>
              <a:rPr sz="1200" dirty="0">
                <a:latin typeface="Calibri"/>
                <a:cs typeface="Calibri"/>
              </a:rPr>
              <a:t> </a:t>
            </a:r>
            <a:r>
              <a:rPr sz="1200" spc="-5" dirty="0">
                <a:latin typeface="Calibri"/>
                <a:cs typeface="Calibri"/>
              </a:rPr>
              <a:t>véhicule</a:t>
            </a:r>
            <a:r>
              <a:rPr sz="1200" dirty="0">
                <a:latin typeface="Calibri"/>
                <a:cs typeface="Calibri"/>
              </a:rPr>
              <a:t> </a:t>
            </a:r>
            <a:r>
              <a:rPr sz="1200" spc="-10" dirty="0">
                <a:latin typeface="Calibri"/>
                <a:cs typeface="Calibri"/>
              </a:rPr>
              <a:t>routier </a:t>
            </a:r>
            <a:r>
              <a:rPr sz="1200" spc="-5" dirty="0">
                <a:latin typeface="Calibri"/>
                <a:cs typeface="Calibri"/>
              </a:rPr>
              <a:t>ne</a:t>
            </a:r>
            <a:r>
              <a:rPr sz="1200" dirty="0">
                <a:latin typeface="Calibri"/>
                <a:cs typeface="Calibri"/>
              </a:rPr>
              <a:t> </a:t>
            </a:r>
            <a:r>
              <a:rPr sz="1200" spc="-5" dirty="0">
                <a:latin typeface="Calibri"/>
                <a:cs typeface="Calibri"/>
              </a:rPr>
              <a:t>doit</a:t>
            </a:r>
            <a:r>
              <a:rPr sz="1200" dirty="0">
                <a:latin typeface="Calibri"/>
                <a:cs typeface="Calibri"/>
              </a:rPr>
              <a:t> </a:t>
            </a:r>
            <a:r>
              <a:rPr sz="1200" spc="-5" dirty="0">
                <a:latin typeface="Calibri"/>
                <a:cs typeface="Calibri"/>
              </a:rPr>
              <a:t>dépasser une </a:t>
            </a:r>
            <a:r>
              <a:rPr sz="1200" dirty="0">
                <a:latin typeface="Calibri"/>
                <a:cs typeface="Calibri"/>
              </a:rPr>
              <a:t>de </a:t>
            </a:r>
            <a:r>
              <a:rPr sz="1200" spc="-5" dirty="0">
                <a:latin typeface="Calibri"/>
                <a:cs typeface="Calibri"/>
              </a:rPr>
              <a:t>ses</a:t>
            </a:r>
            <a:r>
              <a:rPr sz="1200" dirty="0">
                <a:latin typeface="Calibri"/>
                <a:cs typeface="Calibri"/>
              </a:rPr>
              <a:t> </a:t>
            </a:r>
            <a:r>
              <a:rPr sz="1200" spc="-5" dirty="0">
                <a:latin typeface="Calibri"/>
                <a:cs typeface="Calibri"/>
              </a:rPr>
              <a:t>faces</a:t>
            </a:r>
            <a:r>
              <a:rPr sz="1200" spc="260" dirty="0">
                <a:latin typeface="Calibri"/>
                <a:cs typeface="Calibri"/>
              </a:rPr>
              <a:t> </a:t>
            </a:r>
            <a:r>
              <a:rPr sz="1200" spc="-5" dirty="0">
                <a:latin typeface="Calibri"/>
                <a:cs typeface="Calibri"/>
              </a:rPr>
              <a:t>latérales </a:t>
            </a:r>
            <a:r>
              <a:rPr sz="1200" dirty="0">
                <a:latin typeface="Calibri"/>
                <a:cs typeface="Calibri"/>
              </a:rPr>
              <a:t>de </a:t>
            </a:r>
            <a:r>
              <a:rPr sz="1200" spc="-5" dirty="0">
                <a:latin typeface="Calibri"/>
                <a:cs typeface="Calibri"/>
              </a:rPr>
              <a:t>plus </a:t>
            </a:r>
            <a:r>
              <a:rPr sz="1200" dirty="0">
                <a:latin typeface="Calibri"/>
                <a:cs typeface="Calibri"/>
              </a:rPr>
              <a:t>de </a:t>
            </a:r>
            <a:r>
              <a:rPr sz="1200" b="1" dirty="0">
                <a:latin typeface="Calibri"/>
                <a:cs typeface="Calibri"/>
              </a:rPr>
              <a:t>1</a:t>
            </a:r>
            <a:r>
              <a:rPr sz="1200" b="1" spc="270" dirty="0">
                <a:latin typeface="Calibri"/>
                <a:cs typeface="Calibri"/>
              </a:rPr>
              <a:t> </a:t>
            </a:r>
            <a:r>
              <a:rPr sz="1200" spc="-5" dirty="0">
                <a:latin typeface="Calibri"/>
                <a:cs typeface="Calibri"/>
              </a:rPr>
              <a:t>mètre. </a:t>
            </a:r>
            <a:r>
              <a:rPr sz="1200" spc="-20" dirty="0">
                <a:latin typeface="Calibri"/>
                <a:cs typeface="Calibri"/>
              </a:rPr>
              <a:t>Toutefois,</a:t>
            </a:r>
            <a:r>
              <a:rPr sz="1200" spc="229" dirty="0">
                <a:latin typeface="Calibri"/>
                <a:cs typeface="Calibri"/>
              </a:rPr>
              <a:t> </a:t>
            </a:r>
            <a:r>
              <a:rPr sz="1200" dirty="0">
                <a:latin typeface="Calibri"/>
                <a:cs typeface="Calibri"/>
              </a:rPr>
              <a:t>la </a:t>
            </a:r>
            <a:r>
              <a:rPr sz="1200" spc="5" dirty="0">
                <a:latin typeface="Calibri"/>
                <a:cs typeface="Calibri"/>
              </a:rPr>
              <a:t> </a:t>
            </a:r>
            <a:r>
              <a:rPr sz="1200" spc="-5" dirty="0">
                <a:latin typeface="Calibri"/>
                <a:cs typeface="Calibri"/>
              </a:rPr>
              <a:t>largeur</a:t>
            </a:r>
            <a:r>
              <a:rPr sz="1200" spc="-35" dirty="0">
                <a:latin typeface="Calibri"/>
                <a:cs typeface="Calibri"/>
              </a:rPr>
              <a:t> </a:t>
            </a:r>
            <a:r>
              <a:rPr sz="1200" dirty="0">
                <a:latin typeface="Calibri"/>
                <a:cs typeface="Calibri"/>
              </a:rPr>
              <a:t>du</a:t>
            </a:r>
            <a:r>
              <a:rPr sz="1200" spc="-15" dirty="0">
                <a:latin typeface="Calibri"/>
                <a:cs typeface="Calibri"/>
              </a:rPr>
              <a:t> </a:t>
            </a:r>
            <a:r>
              <a:rPr sz="1200" spc="-5" dirty="0">
                <a:latin typeface="Calibri"/>
                <a:cs typeface="Calibri"/>
              </a:rPr>
              <a:t>véhicule </a:t>
            </a:r>
            <a:r>
              <a:rPr sz="1200" dirty="0">
                <a:latin typeface="Calibri"/>
                <a:cs typeface="Calibri"/>
              </a:rPr>
              <a:t>y</a:t>
            </a:r>
            <a:r>
              <a:rPr sz="1200" spc="-15" dirty="0">
                <a:latin typeface="Calibri"/>
                <a:cs typeface="Calibri"/>
              </a:rPr>
              <a:t> </a:t>
            </a:r>
            <a:r>
              <a:rPr sz="1200" dirty="0">
                <a:latin typeface="Calibri"/>
                <a:cs typeface="Calibri"/>
              </a:rPr>
              <a:t>inclus</a:t>
            </a:r>
            <a:r>
              <a:rPr sz="1200" spc="5" dirty="0">
                <a:latin typeface="Calibri"/>
                <a:cs typeface="Calibri"/>
              </a:rPr>
              <a:t> </a:t>
            </a:r>
            <a:r>
              <a:rPr sz="1200" spc="-5" dirty="0">
                <a:latin typeface="Calibri"/>
                <a:cs typeface="Calibri"/>
              </a:rPr>
              <a:t>son</a:t>
            </a:r>
            <a:r>
              <a:rPr sz="1200" dirty="0">
                <a:latin typeface="Calibri"/>
                <a:cs typeface="Calibri"/>
              </a:rPr>
              <a:t> </a:t>
            </a:r>
            <a:r>
              <a:rPr sz="1200" spc="-5" dirty="0">
                <a:latin typeface="Calibri"/>
                <a:cs typeface="Calibri"/>
              </a:rPr>
              <a:t>chargement</a:t>
            </a:r>
            <a:r>
              <a:rPr sz="1200" spc="-15" dirty="0">
                <a:latin typeface="Calibri"/>
                <a:cs typeface="Calibri"/>
              </a:rPr>
              <a:t> </a:t>
            </a:r>
            <a:r>
              <a:rPr sz="1200" dirty="0">
                <a:latin typeface="Calibri"/>
                <a:cs typeface="Calibri"/>
              </a:rPr>
              <a:t>ne</a:t>
            </a:r>
            <a:r>
              <a:rPr sz="1200" spc="-5" dirty="0">
                <a:latin typeface="Calibri"/>
                <a:cs typeface="Calibri"/>
              </a:rPr>
              <a:t> doit </a:t>
            </a:r>
            <a:r>
              <a:rPr sz="1200" dirty="0">
                <a:latin typeface="Calibri"/>
                <a:cs typeface="Calibri"/>
              </a:rPr>
              <a:t>pas</a:t>
            </a:r>
            <a:r>
              <a:rPr sz="1200" spc="5" dirty="0">
                <a:latin typeface="Calibri"/>
                <a:cs typeface="Calibri"/>
              </a:rPr>
              <a:t> </a:t>
            </a:r>
            <a:r>
              <a:rPr sz="1200" dirty="0">
                <a:latin typeface="Calibri"/>
                <a:cs typeface="Calibri"/>
              </a:rPr>
              <a:t>dépasser</a:t>
            </a:r>
            <a:r>
              <a:rPr sz="1200" spc="-10" dirty="0">
                <a:latin typeface="Calibri"/>
                <a:cs typeface="Calibri"/>
              </a:rPr>
              <a:t> </a:t>
            </a:r>
            <a:r>
              <a:rPr sz="1200" dirty="0">
                <a:latin typeface="Calibri"/>
                <a:cs typeface="Calibri"/>
              </a:rPr>
              <a:t>les</a:t>
            </a:r>
            <a:r>
              <a:rPr sz="1200" spc="15" dirty="0">
                <a:latin typeface="Calibri"/>
                <a:cs typeface="Calibri"/>
              </a:rPr>
              <a:t> </a:t>
            </a:r>
            <a:r>
              <a:rPr sz="1200" spc="-5" dirty="0">
                <a:latin typeface="Calibri"/>
                <a:cs typeface="Calibri"/>
              </a:rPr>
              <a:t>maximas</a:t>
            </a:r>
            <a:r>
              <a:rPr sz="1200" spc="15" dirty="0">
                <a:latin typeface="Calibri"/>
                <a:cs typeface="Calibri"/>
              </a:rPr>
              <a:t> </a:t>
            </a:r>
            <a:r>
              <a:rPr sz="1200" spc="-5" dirty="0">
                <a:latin typeface="Calibri"/>
                <a:cs typeface="Calibri"/>
              </a:rPr>
              <a:t>prévus</a:t>
            </a:r>
            <a:r>
              <a:rPr sz="1200" spc="-30" dirty="0">
                <a:latin typeface="Calibri"/>
                <a:cs typeface="Calibri"/>
              </a:rPr>
              <a:t> </a:t>
            </a:r>
            <a:r>
              <a:rPr sz="1200" dirty="0">
                <a:latin typeface="Calibri"/>
                <a:cs typeface="Calibri"/>
              </a:rPr>
              <a:t>à</a:t>
            </a:r>
            <a:r>
              <a:rPr sz="1200" spc="5" dirty="0">
                <a:latin typeface="Calibri"/>
                <a:cs typeface="Calibri"/>
              </a:rPr>
              <a:t> </a:t>
            </a:r>
            <a:r>
              <a:rPr sz="1200" spc="-10" dirty="0">
                <a:latin typeface="Calibri"/>
                <a:cs typeface="Calibri"/>
              </a:rPr>
              <a:t>l’article</a:t>
            </a:r>
            <a:r>
              <a:rPr sz="1200" spc="-5" dirty="0">
                <a:latin typeface="Calibri"/>
                <a:cs typeface="Calibri"/>
              </a:rPr>
              <a:t> </a:t>
            </a:r>
            <a:r>
              <a:rPr sz="1200" dirty="0">
                <a:latin typeface="Calibri"/>
                <a:cs typeface="Calibri"/>
              </a:rPr>
              <a:t>3.</a:t>
            </a:r>
          </a:p>
          <a:p>
            <a:pPr>
              <a:lnSpc>
                <a:spcPct val="100000"/>
              </a:lnSpc>
              <a:spcBef>
                <a:spcPts val="35"/>
              </a:spcBef>
            </a:pPr>
            <a:endParaRPr sz="1150" dirty="0">
              <a:latin typeface="Calibri"/>
              <a:cs typeface="Calibri"/>
            </a:endParaRPr>
          </a:p>
          <a:p>
            <a:pPr marL="12700" marR="5080" algn="just">
              <a:lnSpc>
                <a:spcPct val="100000"/>
              </a:lnSpc>
            </a:pPr>
            <a:r>
              <a:rPr sz="1200" dirty="0">
                <a:latin typeface="Calibri"/>
                <a:cs typeface="Calibri"/>
              </a:rPr>
              <a:t>2° </a:t>
            </a:r>
            <a:r>
              <a:rPr sz="1200" spc="-5" dirty="0">
                <a:latin typeface="Calibri"/>
                <a:cs typeface="Calibri"/>
              </a:rPr>
              <a:t>Sur un véhicule </a:t>
            </a:r>
            <a:r>
              <a:rPr sz="1200" spc="-10" dirty="0">
                <a:latin typeface="Calibri"/>
                <a:cs typeface="Calibri"/>
              </a:rPr>
              <a:t>routier </a:t>
            </a:r>
            <a:r>
              <a:rPr sz="1200" spc="-5" dirty="0">
                <a:latin typeface="Calibri"/>
                <a:cs typeface="Calibri"/>
              </a:rPr>
              <a:t>dont </a:t>
            </a:r>
            <a:r>
              <a:rPr sz="1200" dirty="0">
                <a:latin typeface="Calibri"/>
                <a:cs typeface="Calibri"/>
              </a:rPr>
              <a:t>la </a:t>
            </a:r>
            <a:r>
              <a:rPr sz="1200" spc="-20" dirty="0">
                <a:latin typeface="Calibri"/>
                <a:cs typeface="Calibri"/>
              </a:rPr>
              <a:t>hauteur, </a:t>
            </a:r>
            <a:r>
              <a:rPr sz="1200" spc="-5" dirty="0">
                <a:latin typeface="Calibri"/>
                <a:cs typeface="Calibri"/>
              </a:rPr>
              <a:t>soit sa </a:t>
            </a:r>
            <a:r>
              <a:rPr sz="1200" spc="-10" dirty="0">
                <a:latin typeface="Calibri"/>
                <a:cs typeface="Calibri"/>
              </a:rPr>
              <a:t>hauteur </a:t>
            </a:r>
            <a:r>
              <a:rPr sz="1200" spc="-5" dirty="0">
                <a:latin typeface="Calibri"/>
                <a:cs typeface="Calibri"/>
              </a:rPr>
              <a:t>déterminée </a:t>
            </a:r>
            <a:r>
              <a:rPr sz="1200" dirty="0">
                <a:latin typeface="Calibri"/>
                <a:cs typeface="Calibri"/>
              </a:rPr>
              <a:t>en </a:t>
            </a:r>
            <a:r>
              <a:rPr sz="1200" spc="-10" dirty="0">
                <a:latin typeface="Calibri"/>
                <a:cs typeface="Calibri"/>
              </a:rPr>
              <a:t>vertu </a:t>
            </a:r>
            <a:r>
              <a:rPr sz="1200" dirty="0">
                <a:latin typeface="Calibri"/>
                <a:cs typeface="Calibri"/>
              </a:rPr>
              <a:t>des </a:t>
            </a:r>
            <a:r>
              <a:rPr sz="1200" spc="-5" dirty="0">
                <a:latin typeface="Calibri"/>
                <a:cs typeface="Calibri"/>
              </a:rPr>
              <a:t>dispositions </a:t>
            </a:r>
            <a:r>
              <a:rPr sz="1200" dirty="0">
                <a:latin typeface="Calibri"/>
                <a:cs typeface="Calibri"/>
              </a:rPr>
              <a:t>de </a:t>
            </a:r>
            <a:r>
              <a:rPr sz="1200" spc="-15" dirty="0">
                <a:latin typeface="Calibri"/>
                <a:cs typeface="Calibri"/>
              </a:rPr>
              <a:t>l’article </a:t>
            </a:r>
            <a:r>
              <a:rPr sz="1200" dirty="0">
                <a:latin typeface="Calibri"/>
                <a:cs typeface="Calibri"/>
              </a:rPr>
              <a:t>2, </a:t>
            </a:r>
            <a:r>
              <a:rPr sz="1200" spc="-10" dirty="0">
                <a:latin typeface="Calibri"/>
                <a:cs typeface="Calibri"/>
              </a:rPr>
              <a:t>paragraphe </a:t>
            </a:r>
            <a:r>
              <a:rPr sz="1200" dirty="0">
                <a:latin typeface="Calibri"/>
                <a:cs typeface="Calibri"/>
              </a:rPr>
              <a:t>3, </a:t>
            </a:r>
            <a:r>
              <a:rPr sz="1200" spc="5" dirty="0">
                <a:latin typeface="Calibri"/>
                <a:cs typeface="Calibri"/>
              </a:rPr>
              <a:t> </a:t>
            </a:r>
            <a:r>
              <a:rPr sz="1200" spc="-5" dirty="0">
                <a:latin typeface="Calibri"/>
                <a:cs typeface="Calibri"/>
              </a:rPr>
              <a:t>rubrique</a:t>
            </a:r>
            <a:r>
              <a:rPr sz="1200" spc="-30" dirty="0">
                <a:latin typeface="Calibri"/>
                <a:cs typeface="Calibri"/>
              </a:rPr>
              <a:t> </a:t>
            </a:r>
            <a:r>
              <a:rPr sz="1200" dirty="0">
                <a:latin typeface="Calibri"/>
                <a:cs typeface="Calibri"/>
              </a:rPr>
              <a:t>3</a:t>
            </a:r>
            <a:r>
              <a:rPr sz="1200" spc="5" dirty="0">
                <a:latin typeface="Calibri"/>
                <a:cs typeface="Calibri"/>
              </a:rPr>
              <a:t> </a:t>
            </a:r>
            <a:r>
              <a:rPr sz="1200" spc="-5" dirty="0">
                <a:latin typeface="Calibri"/>
                <a:cs typeface="Calibri"/>
              </a:rPr>
              <a:t>.3</a:t>
            </a:r>
            <a:r>
              <a:rPr sz="1200" spc="5" dirty="0">
                <a:latin typeface="Calibri"/>
                <a:cs typeface="Calibri"/>
              </a:rPr>
              <a:t> </a:t>
            </a:r>
            <a:r>
              <a:rPr sz="1200" spc="-5" dirty="0">
                <a:latin typeface="Calibri"/>
                <a:cs typeface="Calibri"/>
              </a:rPr>
              <a:t>.,</a:t>
            </a:r>
            <a:r>
              <a:rPr sz="1200" spc="10" dirty="0">
                <a:latin typeface="Calibri"/>
                <a:cs typeface="Calibri"/>
              </a:rPr>
              <a:t> </a:t>
            </a:r>
            <a:r>
              <a:rPr sz="1200" spc="-10" dirty="0">
                <a:latin typeface="Calibri"/>
                <a:cs typeface="Calibri"/>
              </a:rPr>
              <a:t>lettre</a:t>
            </a:r>
            <a:r>
              <a:rPr sz="1200" spc="-30" dirty="0">
                <a:latin typeface="Calibri"/>
                <a:cs typeface="Calibri"/>
              </a:rPr>
              <a:t> </a:t>
            </a:r>
            <a:r>
              <a:rPr sz="1200" spc="-5" dirty="0">
                <a:latin typeface="Calibri"/>
                <a:cs typeface="Calibri"/>
              </a:rPr>
              <a:t>c),</a:t>
            </a:r>
            <a:r>
              <a:rPr sz="1200" spc="15" dirty="0">
                <a:latin typeface="Calibri"/>
                <a:cs typeface="Calibri"/>
              </a:rPr>
              <a:t> </a:t>
            </a:r>
            <a:r>
              <a:rPr sz="1200" dirty="0">
                <a:latin typeface="Calibri"/>
                <a:cs typeface="Calibri"/>
              </a:rPr>
              <a:t>ne dépasse</a:t>
            </a:r>
            <a:r>
              <a:rPr sz="1200" spc="-5" dirty="0">
                <a:latin typeface="Calibri"/>
                <a:cs typeface="Calibri"/>
              </a:rPr>
              <a:t> </a:t>
            </a:r>
            <a:r>
              <a:rPr sz="1200" dirty="0">
                <a:latin typeface="Calibri"/>
                <a:cs typeface="Calibri"/>
              </a:rPr>
              <a:t>pas</a:t>
            </a:r>
            <a:r>
              <a:rPr sz="1200" spc="5" dirty="0">
                <a:latin typeface="Calibri"/>
                <a:cs typeface="Calibri"/>
              </a:rPr>
              <a:t> </a:t>
            </a:r>
            <a:r>
              <a:rPr sz="1200" dirty="0">
                <a:latin typeface="Calibri"/>
                <a:cs typeface="Calibri"/>
              </a:rPr>
              <a:t>2</a:t>
            </a:r>
            <a:r>
              <a:rPr sz="1200" spc="10" dirty="0">
                <a:latin typeface="Calibri"/>
                <a:cs typeface="Calibri"/>
              </a:rPr>
              <a:t> </a:t>
            </a:r>
            <a:r>
              <a:rPr sz="1200" spc="-5" dirty="0">
                <a:latin typeface="Calibri"/>
                <a:cs typeface="Calibri"/>
              </a:rPr>
              <a:t>mètres, </a:t>
            </a:r>
            <a:r>
              <a:rPr sz="1200" dirty="0">
                <a:latin typeface="Calibri"/>
                <a:cs typeface="Calibri"/>
              </a:rPr>
              <a:t>aucun</a:t>
            </a:r>
            <a:r>
              <a:rPr sz="1200" spc="-10" dirty="0">
                <a:latin typeface="Calibri"/>
                <a:cs typeface="Calibri"/>
              </a:rPr>
              <a:t> </a:t>
            </a:r>
            <a:r>
              <a:rPr sz="1200" spc="-5" dirty="0">
                <a:latin typeface="Calibri"/>
                <a:cs typeface="Calibri"/>
              </a:rPr>
              <a:t>chargement</a:t>
            </a:r>
            <a:r>
              <a:rPr sz="1200" spc="-10" dirty="0">
                <a:latin typeface="Calibri"/>
                <a:cs typeface="Calibri"/>
              </a:rPr>
              <a:t> </a:t>
            </a:r>
            <a:r>
              <a:rPr sz="1200" dirty="0">
                <a:latin typeface="Calibri"/>
                <a:cs typeface="Calibri"/>
              </a:rPr>
              <a:t>ne</a:t>
            </a:r>
            <a:r>
              <a:rPr sz="1200" spc="-5" dirty="0">
                <a:latin typeface="Calibri"/>
                <a:cs typeface="Calibri"/>
              </a:rPr>
              <a:t> doit</a:t>
            </a:r>
            <a:r>
              <a:rPr sz="1200" spc="-10" dirty="0">
                <a:latin typeface="Calibri"/>
                <a:cs typeface="Calibri"/>
              </a:rPr>
              <a:t> </a:t>
            </a:r>
            <a:r>
              <a:rPr sz="1200" dirty="0">
                <a:latin typeface="Calibri"/>
                <a:cs typeface="Calibri"/>
              </a:rPr>
              <a:t>dépasser</a:t>
            </a:r>
            <a:r>
              <a:rPr sz="1200" spc="-10" dirty="0">
                <a:latin typeface="Calibri"/>
                <a:cs typeface="Calibri"/>
              </a:rPr>
              <a:t> </a:t>
            </a:r>
            <a:r>
              <a:rPr sz="1200" dirty="0">
                <a:latin typeface="Calibri"/>
                <a:cs typeface="Calibri"/>
              </a:rPr>
              <a:t>la</a:t>
            </a:r>
            <a:r>
              <a:rPr sz="1200" spc="5" dirty="0">
                <a:latin typeface="Calibri"/>
                <a:cs typeface="Calibri"/>
              </a:rPr>
              <a:t> </a:t>
            </a:r>
            <a:r>
              <a:rPr sz="1200" spc="-5" dirty="0">
                <a:latin typeface="Calibri"/>
                <a:cs typeface="Calibri"/>
              </a:rPr>
              <a:t>face</a:t>
            </a:r>
            <a:r>
              <a:rPr sz="1200" spc="5" dirty="0">
                <a:latin typeface="Calibri"/>
                <a:cs typeface="Calibri"/>
              </a:rPr>
              <a:t> </a:t>
            </a:r>
            <a:r>
              <a:rPr sz="1200" spc="-10" dirty="0">
                <a:latin typeface="Calibri"/>
                <a:cs typeface="Calibri"/>
              </a:rPr>
              <a:t>avant </a:t>
            </a:r>
            <a:r>
              <a:rPr sz="1200" dirty="0">
                <a:latin typeface="Calibri"/>
                <a:cs typeface="Calibri"/>
              </a:rPr>
              <a:t>de</a:t>
            </a:r>
            <a:r>
              <a:rPr sz="1200" spc="-5" dirty="0">
                <a:latin typeface="Calibri"/>
                <a:cs typeface="Calibri"/>
              </a:rPr>
              <a:t> ce</a:t>
            </a:r>
            <a:r>
              <a:rPr sz="1200" spc="15" dirty="0">
                <a:latin typeface="Calibri"/>
                <a:cs typeface="Calibri"/>
              </a:rPr>
              <a:t> </a:t>
            </a:r>
            <a:r>
              <a:rPr sz="1200" spc="-5" dirty="0" err="1">
                <a:latin typeface="Calibri"/>
                <a:cs typeface="Calibri"/>
              </a:rPr>
              <a:t>véhicule</a:t>
            </a:r>
            <a:r>
              <a:rPr sz="1200" spc="-5" dirty="0">
                <a:latin typeface="Calibri"/>
                <a:cs typeface="Calibri"/>
              </a:rPr>
              <a:t>.</a:t>
            </a:r>
            <a:endParaRPr lang="en-US" sz="1200" spc="-5" dirty="0">
              <a:latin typeface="Calibri"/>
              <a:cs typeface="Calibri"/>
            </a:endParaRPr>
          </a:p>
          <a:p>
            <a:pPr marL="12700" marR="5080" algn="just">
              <a:lnSpc>
                <a:spcPct val="100000"/>
              </a:lnSpc>
            </a:pPr>
            <a:endParaRPr sz="1200" dirty="0">
              <a:latin typeface="Calibri"/>
              <a:cs typeface="Calibri"/>
            </a:endParaRPr>
          </a:p>
          <a:p>
            <a:pPr marL="12700" marR="8255" algn="just">
              <a:lnSpc>
                <a:spcPct val="100000"/>
              </a:lnSpc>
            </a:pPr>
            <a:r>
              <a:rPr sz="1200" spc="-5" dirty="0">
                <a:latin typeface="Calibri"/>
                <a:cs typeface="Calibri"/>
              </a:rPr>
              <a:t>Sans </a:t>
            </a:r>
            <a:r>
              <a:rPr sz="1200" spc="-10" dirty="0">
                <a:latin typeface="Calibri"/>
                <a:cs typeface="Calibri"/>
              </a:rPr>
              <a:t>préjudice </a:t>
            </a:r>
            <a:r>
              <a:rPr sz="1200" dirty="0">
                <a:latin typeface="Calibri"/>
                <a:cs typeface="Calibri"/>
              </a:rPr>
              <a:t>de </a:t>
            </a:r>
            <a:r>
              <a:rPr sz="1200" spc="-15" dirty="0">
                <a:latin typeface="Calibri"/>
                <a:cs typeface="Calibri"/>
              </a:rPr>
              <a:t>l’alinéa </a:t>
            </a:r>
            <a:r>
              <a:rPr sz="1200" spc="-5" dirty="0">
                <a:latin typeface="Calibri"/>
                <a:cs typeface="Calibri"/>
              </a:rPr>
              <a:t>qui précède, </a:t>
            </a:r>
            <a:r>
              <a:rPr sz="1200" spc="-10" dirty="0">
                <a:latin typeface="Calibri"/>
                <a:cs typeface="Calibri"/>
              </a:rPr>
              <a:t>aucun chargement </a:t>
            </a:r>
            <a:r>
              <a:rPr sz="1200" spc="-5" dirty="0">
                <a:latin typeface="Calibri"/>
                <a:cs typeface="Calibri"/>
              </a:rPr>
              <a:t>sur un </a:t>
            </a:r>
            <a:r>
              <a:rPr sz="1200" spc="-10" dirty="0">
                <a:latin typeface="Calibri"/>
                <a:cs typeface="Calibri"/>
              </a:rPr>
              <a:t>véhicule </a:t>
            </a:r>
            <a:r>
              <a:rPr sz="1200" spc="-20" dirty="0">
                <a:latin typeface="Calibri"/>
                <a:cs typeface="Calibri"/>
              </a:rPr>
              <a:t>routier, </a:t>
            </a:r>
            <a:r>
              <a:rPr sz="1200" dirty="0">
                <a:latin typeface="Calibri"/>
                <a:cs typeface="Calibri"/>
              </a:rPr>
              <a:t>ne </a:t>
            </a:r>
            <a:r>
              <a:rPr sz="1200" spc="-5" dirty="0">
                <a:latin typeface="Calibri"/>
                <a:cs typeface="Calibri"/>
              </a:rPr>
              <a:t>doit dépasser une </a:t>
            </a:r>
            <a:r>
              <a:rPr sz="1200" dirty="0">
                <a:latin typeface="Calibri"/>
                <a:cs typeface="Calibri"/>
              </a:rPr>
              <a:t>de </a:t>
            </a:r>
            <a:r>
              <a:rPr sz="1200" spc="-5" dirty="0">
                <a:latin typeface="Calibri"/>
                <a:cs typeface="Calibri"/>
              </a:rPr>
              <a:t>ses faces </a:t>
            </a:r>
            <a:r>
              <a:rPr sz="1200" spc="-15" dirty="0">
                <a:latin typeface="Calibri"/>
                <a:cs typeface="Calibri"/>
              </a:rPr>
              <a:t>avant </a:t>
            </a:r>
            <a:r>
              <a:rPr sz="1200" spc="-10" dirty="0">
                <a:latin typeface="Calibri"/>
                <a:cs typeface="Calibri"/>
              </a:rPr>
              <a:t>ou </a:t>
            </a:r>
            <a:r>
              <a:rPr sz="1200" spc="-5" dirty="0">
                <a:latin typeface="Calibri"/>
                <a:cs typeface="Calibri"/>
              </a:rPr>
              <a:t> arrière</a:t>
            </a:r>
            <a:r>
              <a:rPr sz="1200" spc="-20"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plus</a:t>
            </a:r>
            <a:r>
              <a:rPr sz="1200" spc="-20"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2</a:t>
            </a:r>
            <a:r>
              <a:rPr sz="1200" spc="5" dirty="0">
                <a:latin typeface="Calibri"/>
                <a:cs typeface="Calibri"/>
              </a:rPr>
              <a:t> </a:t>
            </a:r>
            <a:r>
              <a:rPr sz="1200" spc="-5" dirty="0">
                <a:latin typeface="Calibri"/>
                <a:cs typeface="Calibri"/>
              </a:rPr>
              <a:t>mètres.</a:t>
            </a:r>
            <a:endParaRPr sz="1200" dirty="0">
              <a:latin typeface="Calibri"/>
              <a:cs typeface="Calibri"/>
            </a:endParaRPr>
          </a:p>
          <a:p>
            <a:pPr>
              <a:lnSpc>
                <a:spcPct val="100000"/>
              </a:lnSpc>
              <a:spcBef>
                <a:spcPts val="35"/>
              </a:spcBef>
            </a:pPr>
            <a:endParaRPr sz="1150" dirty="0">
              <a:latin typeface="Calibri"/>
              <a:cs typeface="Calibri"/>
            </a:endParaRPr>
          </a:p>
          <a:p>
            <a:pPr marL="12700" marR="5715" algn="just">
              <a:lnSpc>
                <a:spcPct val="100000"/>
              </a:lnSpc>
              <a:spcBef>
                <a:spcPts val="5"/>
              </a:spcBef>
            </a:pPr>
            <a:r>
              <a:rPr sz="1200" dirty="0">
                <a:latin typeface="Calibri"/>
                <a:cs typeface="Calibri"/>
              </a:rPr>
              <a:t>À </a:t>
            </a:r>
            <a:r>
              <a:rPr sz="1200" spc="-15" dirty="0">
                <a:latin typeface="Calibri"/>
                <a:cs typeface="Calibri"/>
              </a:rPr>
              <a:t>l’arrière d’un </a:t>
            </a:r>
            <a:r>
              <a:rPr sz="1200" spc="-5" dirty="0">
                <a:latin typeface="Calibri"/>
                <a:cs typeface="Calibri"/>
              </a:rPr>
              <a:t>véhicule </a:t>
            </a:r>
            <a:r>
              <a:rPr sz="1200" spc="-20" dirty="0">
                <a:latin typeface="Calibri"/>
                <a:cs typeface="Calibri"/>
              </a:rPr>
              <a:t>routier, </a:t>
            </a:r>
            <a:r>
              <a:rPr sz="1200" spc="-5" dirty="0">
                <a:latin typeface="Calibri"/>
                <a:cs typeface="Calibri"/>
              </a:rPr>
              <a:t>un support </a:t>
            </a:r>
            <a:r>
              <a:rPr sz="1200" dirty="0">
                <a:latin typeface="Calibri"/>
                <a:cs typeface="Calibri"/>
              </a:rPr>
              <a:t>de </a:t>
            </a:r>
            <a:r>
              <a:rPr sz="1200" spc="-10" dirty="0">
                <a:latin typeface="Calibri"/>
                <a:cs typeface="Calibri"/>
              </a:rPr>
              <a:t>charge </a:t>
            </a:r>
            <a:r>
              <a:rPr sz="1200" spc="-5" dirty="0">
                <a:latin typeface="Calibri"/>
                <a:cs typeface="Calibri"/>
              </a:rPr>
              <a:t>peut </a:t>
            </a:r>
            <a:r>
              <a:rPr sz="1200" spc="-10" dirty="0">
                <a:latin typeface="Calibri"/>
                <a:cs typeface="Calibri"/>
              </a:rPr>
              <a:t>être </a:t>
            </a:r>
            <a:r>
              <a:rPr sz="1200" dirty="0">
                <a:latin typeface="Calibri"/>
                <a:cs typeface="Calibri"/>
              </a:rPr>
              <a:t>utilisé </a:t>
            </a:r>
            <a:r>
              <a:rPr sz="1200" spc="-5" dirty="0">
                <a:latin typeface="Calibri"/>
                <a:cs typeface="Calibri"/>
              </a:rPr>
              <a:t>si </a:t>
            </a:r>
            <a:r>
              <a:rPr sz="1200" dirty="0">
                <a:latin typeface="Calibri"/>
                <a:cs typeface="Calibri"/>
              </a:rPr>
              <a:t>la </a:t>
            </a:r>
            <a:r>
              <a:rPr sz="1200" spc="-5" dirty="0">
                <a:latin typeface="Calibri"/>
                <a:cs typeface="Calibri"/>
              </a:rPr>
              <a:t>charge </a:t>
            </a:r>
            <a:r>
              <a:rPr sz="1200" spc="-20" dirty="0">
                <a:latin typeface="Calibri"/>
                <a:cs typeface="Calibri"/>
              </a:rPr>
              <a:t>l’exige </a:t>
            </a:r>
            <a:r>
              <a:rPr sz="1200" spc="-5" dirty="0">
                <a:latin typeface="Calibri"/>
                <a:cs typeface="Calibri"/>
              </a:rPr>
              <a:t>et </a:t>
            </a:r>
            <a:r>
              <a:rPr sz="1200" dirty="0">
                <a:latin typeface="Calibri"/>
                <a:cs typeface="Calibri"/>
              </a:rPr>
              <a:t>à </a:t>
            </a:r>
            <a:r>
              <a:rPr sz="1200" spc="-5" dirty="0">
                <a:latin typeface="Calibri"/>
                <a:cs typeface="Calibri"/>
              </a:rPr>
              <a:t>condition que </a:t>
            </a:r>
            <a:r>
              <a:rPr sz="1200" dirty="0">
                <a:latin typeface="Calibri"/>
                <a:cs typeface="Calibri"/>
              </a:rPr>
              <a:t>le </a:t>
            </a:r>
            <a:r>
              <a:rPr sz="1200" spc="-10" dirty="0">
                <a:latin typeface="Calibri"/>
                <a:cs typeface="Calibri"/>
              </a:rPr>
              <a:t>centre </a:t>
            </a:r>
            <a:r>
              <a:rPr sz="1200" dirty="0">
                <a:latin typeface="Calibri"/>
                <a:cs typeface="Calibri"/>
              </a:rPr>
              <a:t>de </a:t>
            </a:r>
            <a:r>
              <a:rPr sz="1200" spc="-10" dirty="0">
                <a:latin typeface="Calibri"/>
                <a:cs typeface="Calibri"/>
              </a:rPr>
              <a:t>gravité </a:t>
            </a:r>
            <a:r>
              <a:rPr sz="1200" spc="-5" dirty="0">
                <a:latin typeface="Calibri"/>
                <a:cs typeface="Calibri"/>
              </a:rPr>
              <a:t> </a:t>
            </a:r>
            <a:r>
              <a:rPr sz="1200" dirty="0">
                <a:latin typeface="Calibri"/>
                <a:cs typeface="Calibri"/>
              </a:rPr>
              <a:t>de la </a:t>
            </a:r>
            <a:r>
              <a:rPr sz="1200" spc="-10" dirty="0">
                <a:latin typeface="Calibri"/>
                <a:cs typeface="Calibri"/>
              </a:rPr>
              <a:t>charge </a:t>
            </a:r>
            <a:r>
              <a:rPr sz="1200" spc="-5" dirty="0">
                <a:latin typeface="Calibri"/>
                <a:cs typeface="Calibri"/>
              </a:rPr>
              <a:t>qui dépasse </a:t>
            </a:r>
            <a:r>
              <a:rPr sz="1200" dirty="0">
                <a:latin typeface="Calibri"/>
                <a:cs typeface="Calibri"/>
              </a:rPr>
              <a:t>la </a:t>
            </a:r>
            <a:r>
              <a:rPr sz="1200" spc="-5" dirty="0">
                <a:latin typeface="Calibri"/>
                <a:cs typeface="Calibri"/>
              </a:rPr>
              <a:t>face arrière du </a:t>
            </a:r>
            <a:r>
              <a:rPr sz="1200" spc="-10" dirty="0">
                <a:latin typeface="Calibri"/>
                <a:cs typeface="Calibri"/>
              </a:rPr>
              <a:t>véhicule</a:t>
            </a:r>
            <a:r>
              <a:rPr sz="1200" spc="-5" dirty="0">
                <a:latin typeface="Calibri"/>
                <a:cs typeface="Calibri"/>
              </a:rPr>
              <a:t> </a:t>
            </a:r>
            <a:r>
              <a:rPr sz="1200" spc="-10" dirty="0">
                <a:latin typeface="Calibri"/>
                <a:cs typeface="Calibri"/>
              </a:rPr>
              <a:t>transportant,</a:t>
            </a:r>
            <a:r>
              <a:rPr sz="1200" spc="250" dirty="0">
                <a:latin typeface="Calibri"/>
                <a:cs typeface="Calibri"/>
              </a:rPr>
              <a:t> </a:t>
            </a:r>
            <a:r>
              <a:rPr sz="1200" spc="-5" dirty="0">
                <a:latin typeface="Calibri"/>
                <a:cs typeface="Calibri"/>
              </a:rPr>
              <a:t>soit positionné sur </a:t>
            </a:r>
            <a:r>
              <a:rPr sz="1200" dirty="0">
                <a:latin typeface="Calibri"/>
                <a:cs typeface="Calibri"/>
              </a:rPr>
              <a:t>la </a:t>
            </a:r>
            <a:r>
              <a:rPr sz="1200" spc="-5" dirty="0">
                <a:latin typeface="Calibri"/>
                <a:cs typeface="Calibri"/>
              </a:rPr>
              <a:t>zone </a:t>
            </a:r>
            <a:r>
              <a:rPr sz="1200" dirty="0">
                <a:latin typeface="Calibri"/>
                <a:cs typeface="Calibri"/>
              </a:rPr>
              <a:t>de </a:t>
            </a:r>
            <a:r>
              <a:rPr sz="1200" spc="-5" dirty="0">
                <a:latin typeface="Calibri"/>
                <a:cs typeface="Calibri"/>
              </a:rPr>
              <a:t>chargement. Le </a:t>
            </a:r>
            <a:r>
              <a:rPr sz="1200" spc="-10" dirty="0">
                <a:latin typeface="Calibri"/>
                <a:cs typeface="Calibri"/>
              </a:rPr>
              <a:t>support </a:t>
            </a:r>
            <a:r>
              <a:rPr sz="1200" spc="5" dirty="0">
                <a:latin typeface="Calibri"/>
                <a:cs typeface="Calibri"/>
              </a:rPr>
              <a:t>de </a:t>
            </a:r>
            <a:r>
              <a:rPr sz="1200" spc="10" dirty="0">
                <a:latin typeface="Calibri"/>
                <a:cs typeface="Calibri"/>
              </a:rPr>
              <a:t> </a:t>
            </a:r>
            <a:r>
              <a:rPr sz="1200" spc="-5" dirty="0">
                <a:latin typeface="Calibri"/>
                <a:cs typeface="Calibri"/>
              </a:rPr>
              <a:t>charge </a:t>
            </a:r>
            <a:r>
              <a:rPr sz="1200" dirty="0">
                <a:latin typeface="Calibri"/>
                <a:cs typeface="Calibri"/>
              </a:rPr>
              <a:t>ne </a:t>
            </a:r>
            <a:r>
              <a:rPr sz="1200" spc="-5" dirty="0">
                <a:latin typeface="Calibri"/>
                <a:cs typeface="Calibri"/>
              </a:rPr>
              <a:t>doit en </a:t>
            </a:r>
            <a:r>
              <a:rPr sz="1200" spc="-10" dirty="0">
                <a:latin typeface="Calibri"/>
                <a:cs typeface="Calibri"/>
              </a:rPr>
              <a:t>aucun cas </a:t>
            </a:r>
            <a:r>
              <a:rPr sz="1200" dirty="0">
                <a:latin typeface="Calibri"/>
                <a:cs typeface="Calibri"/>
              </a:rPr>
              <a:t>dépasser le </a:t>
            </a:r>
            <a:r>
              <a:rPr sz="1200" spc="-10" dirty="0">
                <a:latin typeface="Calibri"/>
                <a:cs typeface="Calibri"/>
              </a:rPr>
              <a:t>chargement </a:t>
            </a:r>
            <a:r>
              <a:rPr sz="1200" spc="-5" dirty="0">
                <a:latin typeface="Calibri"/>
                <a:cs typeface="Calibri"/>
              </a:rPr>
              <a:t>dépassant </a:t>
            </a:r>
            <a:r>
              <a:rPr sz="1200" spc="-20" dirty="0">
                <a:latin typeface="Calibri"/>
                <a:cs typeface="Calibri"/>
              </a:rPr>
              <a:t>l’arrière </a:t>
            </a:r>
            <a:r>
              <a:rPr sz="1200" spc="-5" dirty="0">
                <a:latin typeface="Calibri"/>
                <a:cs typeface="Calibri"/>
              </a:rPr>
              <a:t>du véhicule </a:t>
            </a:r>
            <a:r>
              <a:rPr sz="1200" spc="-10" dirty="0">
                <a:latin typeface="Calibri"/>
                <a:cs typeface="Calibri"/>
              </a:rPr>
              <a:t>transportant. </a:t>
            </a:r>
            <a:r>
              <a:rPr sz="1200" spc="-5" dirty="0">
                <a:latin typeface="Calibri"/>
                <a:cs typeface="Calibri"/>
              </a:rPr>
              <a:t>Dans ces conditions, pour </a:t>
            </a:r>
            <a:r>
              <a:rPr sz="1200" dirty="0">
                <a:latin typeface="Calibri"/>
                <a:cs typeface="Calibri"/>
              </a:rPr>
              <a:t>la </a:t>
            </a:r>
            <a:r>
              <a:rPr sz="1200" spc="5" dirty="0">
                <a:latin typeface="Calibri"/>
                <a:cs typeface="Calibri"/>
              </a:rPr>
              <a:t> </a:t>
            </a:r>
            <a:r>
              <a:rPr sz="1200" spc="-5" dirty="0">
                <a:latin typeface="Calibri"/>
                <a:cs typeface="Calibri"/>
              </a:rPr>
              <a:t>détermination</a:t>
            </a:r>
            <a:r>
              <a:rPr sz="1200" spc="-35" dirty="0">
                <a:latin typeface="Calibri"/>
                <a:cs typeface="Calibri"/>
              </a:rPr>
              <a:t> </a:t>
            </a:r>
            <a:r>
              <a:rPr sz="1200" dirty="0">
                <a:latin typeface="Calibri"/>
                <a:cs typeface="Calibri"/>
              </a:rPr>
              <a:t>de</a:t>
            </a:r>
            <a:r>
              <a:rPr sz="1200" spc="-5" dirty="0">
                <a:latin typeface="Calibri"/>
                <a:cs typeface="Calibri"/>
              </a:rPr>
              <a:t> </a:t>
            </a:r>
            <a:r>
              <a:rPr sz="1200" dirty="0">
                <a:latin typeface="Calibri"/>
                <a:cs typeface="Calibri"/>
              </a:rPr>
              <a:t>la</a:t>
            </a:r>
            <a:r>
              <a:rPr sz="1200" spc="-10" dirty="0">
                <a:latin typeface="Calibri"/>
                <a:cs typeface="Calibri"/>
              </a:rPr>
              <a:t> </a:t>
            </a:r>
            <a:r>
              <a:rPr sz="1200" dirty="0">
                <a:latin typeface="Calibri"/>
                <a:cs typeface="Calibri"/>
              </a:rPr>
              <a:t>longueur</a:t>
            </a:r>
            <a:r>
              <a:rPr sz="1200" spc="-30" dirty="0">
                <a:latin typeface="Calibri"/>
                <a:cs typeface="Calibri"/>
              </a:rPr>
              <a:t> </a:t>
            </a:r>
            <a:r>
              <a:rPr sz="1200" dirty="0">
                <a:latin typeface="Calibri"/>
                <a:cs typeface="Calibri"/>
              </a:rPr>
              <a:t>du</a:t>
            </a:r>
            <a:r>
              <a:rPr sz="1200" spc="-15" dirty="0">
                <a:latin typeface="Calibri"/>
                <a:cs typeface="Calibri"/>
              </a:rPr>
              <a:t> </a:t>
            </a:r>
            <a:r>
              <a:rPr sz="1200" spc="-5" dirty="0">
                <a:latin typeface="Calibri"/>
                <a:cs typeface="Calibri"/>
              </a:rPr>
              <a:t>véhicule, </a:t>
            </a:r>
            <a:r>
              <a:rPr sz="1200" dirty="0">
                <a:latin typeface="Calibri"/>
                <a:cs typeface="Calibri"/>
              </a:rPr>
              <a:t>le </a:t>
            </a:r>
            <a:r>
              <a:rPr sz="1200" spc="-5" dirty="0">
                <a:latin typeface="Calibri"/>
                <a:cs typeface="Calibri"/>
              </a:rPr>
              <a:t>support</a:t>
            </a:r>
            <a:r>
              <a:rPr sz="1200" spc="-20" dirty="0">
                <a:latin typeface="Calibri"/>
                <a:cs typeface="Calibri"/>
              </a:rPr>
              <a:t> </a:t>
            </a:r>
            <a:r>
              <a:rPr sz="1200" dirty="0">
                <a:latin typeface="Calibri"/>
                <a:cs typeface="Calibri"/>
              </a:rPr>
              <a:t>de</a:t>
            </a:r>
            <a:r>
              <a:rPr sz="1200" spc="-5" dirty="0">
                <a:latin typeface="Calibri"/>
                <a:cs typeface="Calibri"/>
              </a:rPr>
              <a:t> charge est </a:t>
            </a:r>
            <a:r>
              <a:rPr sz="1200" dirty="0">
                <a:latin typeface="Calibri"/>
                <a:cs typeface="Calibri"/>
              </a:rPr>
              <a:t>à</a:t>
            </a:r>
            <a:r>
              <a:rPr sz="1200" spc="5" dirty="0">
                <a:latin typeface="Calibri"/>
                <a:cs typeface="Calibri"/>
              </a:rPr>
              <a:t> </a:t>
            </a:r>
            <a:r>
              <a:rPr sz="1200" spc="-5" dirty="0">
                <a:latin typeface="Calibri"/>
                <a:cs typeface="Calibri"/>
              </a:rPr>
              <a:t>considérer</a:t>
            </a:r>
            <a:r>
              <a:rPr sz="1200" spc="-10" dirty="0">
                <a:latin typeface="Calibri"/>
                <a:cs typeface="Calibri"/>
              </a:rPr>
              <a:t> </a:t>
            </a:r>
            <a:r>
              <a:rPr sz="1200" spc="-5" dirty="0">
                <a:latin typeface="Calibri"/>
                <a:cs typeface="Calibri"/>
              </a:rPr>
              <a:t>comme</a:t>
            </a:r>
            <a:r>
              <a:rPr sz="1200" spc="20" dirty="0">
                <a:latin typeface="Calibri"/>
                <a:cs typeface="Calibri"/>
              </a:rPr>
              <a:t> </a:t>
            </a:r>
            <a:r>
              <a:rPr sz="1200" spc="-5" dirty="0">
                <a:latin typeface="Calibri"/>
                <a:cs typeface="Calibri"/>
              </a:rPr>
              <a:t>chargement.</a:t>
            </a:r>
            <a:endParaRPr sz="1200" dirty="0">
              <a:latin typeface="Calibri"/>
              <a:cs typeface="Calibri"/>
            </a:endParaRPr>
          </a:p>
          <a:p>
            <a:pPr>
              <a:lnSpc>
                <a:spcPct val="100000"/>
              </a:lnSpc>
              <a:spcBef>
                <a:spcPts val="35"/>
              </a:spcBef>
            </a:pPr>
            <a:endParaRPr sz="1150" dirty="0">
              <a:latin typeface="Calibri"/>
              <a:cs typeface="Calibri"/>
            </a:endParaRPr>
          </a:p>
          <a:p>
            <a:pPr marL="12700" marR="5080" algn="just">
              <a:lnSpc>
                <a:spcPct val="100000"/>
              </a:lnSpc>
            </a:pPr>
            <a:r>
              <a:rPr sz="1200" spc="-5" dirty="0">
                <a:latin typeface="Calibri"/>
                <a:cs typeface="Calibri"/>
              </a:rPr>
              <a:t>Pour </a:t>
            </a:r>
            <a:r>
              <a:rPr sz="1200" dirty="0">
                <a:latin typeface="Calibri"/>
                <a:cs typeface="Calibri"/>
              </a:rPr>
              <a:t>les </a:t>
            </a:r>
            <a:r>
              <a:rPr sz="1200" spc="-5" dirty="0">
                <a:latin typeface="Calibri"/>
                <a:cs typeface="Calibri"/>
              </a:rPr>
              <a:t>véhicules </a:t>
            </a:r>
            <a:r>
              <a:rPr sz="1200" spc="-10" dirty="0">
                <a:latin typeface="Calibri"/>
                <a:cs typeface="Calibri"/>
              </a:rPr>
              <a:t>routiers</a:t>
            </a:r>
            <a:r>
              <a:rPr sz="1200" spc="-5" dirty="0">
                <a:latin typeface="Calibri"/>
                <a:cs typeface="Calibri"/>
              </a:rPr>
              <a:t> couplés </a:t>
            </a:r>
            <a:r>
              <a:rPr sz="1200" spc="-10" dirty="0">
                <a:latin typeface="Calibri"/>
                <a:cs typeface="Calibri"/>
              </a:rPr>
              <a:t>affectés</a:t>
            </a:r>
            <a:r>
              <a:rPr sz="1200" spc="-5" dirty="0">
                <a:latin typeface="Calibri"/>
                <a:cs typeface="Calibri"/>
              </a:rPr>
              <a:t> </a:t>
            </a:r>
            <a:r>
              <a:rPr sz="1200" spc="-10" dirty="0">
                <a:latin typeface="Calibri"/>
                <a:cs typeface="Calibri"/>
              </a:rPr>
              <a:t>exclusivement</a:t>
            </a:r>
            <a:r>
              <a:rPr sz="1200" spc="-5" dirty="0">
                <a:latin typeface="Calibri"/>
                <a:cs typeface="Calibri"/>
              </a:rPr>
              <a:t> </a:t>
            </a:r>
            <a:r>
              <a:rPr sz="1200" spc="-10" dirty="0">
                <a:latin typeface="Calibri"/>
                <a:cs typeface="Calibri"/>
              </a:rPr>
              <a:t>au transport </a:t>
            </a:r>
            <a:r>
              <a:rPr sz="1200" spc="-5" dirty="0">
                <a:latin typeface="Calibri"/>
                <a:cs typeface="Calibri"/>
              </a:rPr>
              <a:t>de véhicules automobiles,</a:t>
            </a:r>
            <a:r>
              <a:rPr sz="1200" dirty="0">
                <a:latin typeface="Calibri"/>
                <a:cs typeface="Calibri"/>
              </a:rPr>
              <a:t> </a:t>
            </a:r>
            <a:r>
              <a:rPr sz="1200" spc="-5" dirty="0">
                <a:latin typeface="Calibri"/>
                <a:cs typeface="Calibri"/>
              </a:rPr>
              <a:t>un</a:t>
            </a:r>
            <a:r>
              <a:rPr sz="1200" spc="260" dirty="0">
                <a:latin typeface="Calibri"/>
                <a:cs typeface="Calibri"/>
              </a:rPr>
              <a:t> </a:t>
            </a:r>
            <a:r>
              <a:rPr sz="1200" spc="-10" dirty="0">
                <a:latin typeface="Calibri"/>
                <a:cs typeface="Calibri"/>
              </a:rPr>
              <a:t>support </a:t>
            </a:r>
            <a:r>
              <a:rPr sz="1200" dirty="0">
                <a:latin typeface="Calibri"/>
                <a:cs typeface="Calibri"/>
              </a:rPr>
              <a:t>de </a:t>
            </a:r>
            <a:r>
              <a:rPr sz="1200" spc="-10" dirty="0">
                <a:latin typeface="Calibri"/>
                <a:cs typeface="Calibri"/>
              </a:rPr>
              <a:t>charge </a:t>
            </a:r>
            <a:r>
              <a:rPr sz="1200" spc="-5" dirty="0">
                <a:latin typeface="Calibri"/>
                <a:cs typeface="Calibri"/>
              </a:rPr>
              <a:t>peut </a:t>
            </a:r>
            <a:r>
              <a:rPr sz="1200" dirty="0">
                <a:latin typeface="Calibri"/>
                <a:cs typeface="Calibri"/>
              </a:rPr>
              <a:t> </a:t>
            </a:r>
            <a:r>
              <a:rPr sz="1200" spc="-10" dirty="0">
                <a:latin typeface="Calibri"/>
                <a:cs typeface="Calibri"/>
              </a:rPr>
              <a:t>être </a:t>
            </a:r>
            <a:r>
              <a:rPr sz="1200" spc="-5" dirty="0">
                <a:latin typeface="Calibri"/>
                <a:cs typeface="Calibri"/>
              </a:rPr>
              <a:t>utilisé sous condition que </a:t>
            </a:r>
            <a:r>
              <a:rPr sz="1200" dirty="0">
                <a:latin typeface="Calibri"/>
                <a:cs typeface="Calibri"/>
              </a:rPr>
              <a:t>les </a:t>
            </a:r>
            <a:r>
              <a:rPr sz="1200" spc="-5" dirty="0">
                <a:latin typeface="Calibri"/>
                <a:cs typeface="Calibri"/>
              </a:rPr>
              <a:t>véhicules automobiles dépassant </a:t>
            </a:r>
            <a:r>
              <a:rPr sz="1200" dirty="0">
                <a:latin typeface="Calibri"/>
                <a:cs typeface="Calibri"/>
              </a:rPr>
              <a:t>la </a:t>
            </a:r>
            <a:r>
              <a:rPr sz="1200" spc="-10" dirty="0">
                <a:latin typeface="Calibri"/>
                <a:cs typeface="Calibri"/>
              </a:rPr>
              <a:t>face </a:t>
            </a:r>
            <a:r>
              <a:rPr sz="1200" spc="-5" dirty="0">
                <a:latin typeface="Calibri"/>
                <a:cs typeface="Calibri"/>
              </a:rPr>
              <a:t>arrière </a:t>
            </a:r>
            <a:r>
              <a:rPr sz="1200" dirty="0">
                <a:latin typeface="Calibri"/>
                <a:cs typeface="Calibri"/>
              </a:rPr>
              <a:t>du </a:t>
            </a:r>
            <a:r>
              <a:rPr sz="1200" spc="-5" dirty="0">
                <a:latin typeface="Calibri"/>
                <a:cs typeface="Calibri"/>
              </a:rPr>
              <a:t>véhicule </a:t>
            </a:r>
            <a:r>
              <a:rPr sz="1200" spc="-10" dirty="0">
                <a:latin typeface="Calibri"/>
                <a:cs typeface="Calibri"/>
              </a:rPr>
              <a:t>transportant, soient </a:t>
            </a:r>
            <a:r>
              <a:rPr sz="1200" spc="-5" dirty="0">
                <a:latin typeface="Calibri"/>
                <a:cs typeface="Calibri"/>
              </a:rPr>
              <a:t>positionnés </a:t>
            </a:r>
            <a:r>
              <a:rPr sz="1200" dirty="0">
                <a:latin typeface="Calibri"/>
                <a:cs typeface="Calibri"/>
              </a:rPr>
              <a:t> </a:t>
            </a:r>
            <a:r>
              <a:rPr sz="1200" spc="-10" dirty="0">
                <a:latin typeface="Calibri"/>
                <a:cs typeface="Calibri"/>
              </a:rPr>
              <a:t>avec</a:t>
            </a:r>
            <a:r>
              <a:rPr sz="1200" spc="10" dirty="0">
                <a:latin typeface="Calibri"/>
                <a:cs typeface="Calibri"/>
              </a:rPr>
              <a:t> </a:t>
            </a:r>
            <a:r>
              <a:rPr sz="1200" dirty="0">
                <a:latin typeface="Calibri"/>
                <a:cs typeface="Calibri"/>
              </a:rPr>
              <a:t>au</a:t>
            </a:r>
            <a:r>
              <a:rPr sz="1200" spc="-5" dirty="0">
                <a:latin typeface="Calibri"/>
                <a:cs typeface="Calibri"/>
              </a:rPr>
              <a:t> </a:t>
            </a:r>
            <a:r>
              <a:rPr sz="1200" dirty="0">
                <a:latin typeface="Calibri"/>
                <a:cs typeface="Calibri"/>
              </a:rPr>
              <a:t>moins</a:t>
            </a:r>
            <a:r>
              <a:rPr sz="1200" spc="-10" dirty="0">
                <a:latin typeface="Calibri"/>
                <a:cs typeface="Calibri"/>
              </a:rPr>
              <a:t> </a:t>
            </a:r>
            <a:r>
              <a:rPr sz="1200" dirty="0">
                <a:latin typeface="Calibri"/>
                <a:cs typeface="Calibri"/>
              </a:rPr>
              <a:t>un</a:t>
            </a:r>
            <a:r>
              <a:rPr sz="1200" spc="-5" dirty="0">
                <a:latin typeface="Calibri"/>
                <a:cs typeface="Calibri"/>
              </a:rPr>
              <a:t> </a:t>
            </a:r>
            <a:r>
              <a:rPr sz="1200" dirty="0">
                <a:latin typeface="Calibri"/>
                <a:cs typeface="Calibri"/>
              </a:rPr>
              <a:t>essieu</a:t>
            </a:r>
            <a:r>
              <a:rPr sz="1200" spc="10" dirty="0">
                <a:latin typeface="Calibri"/>
                <a:cs typeface="Calibri"/>
              </a:rPr>
              <a:t> </a:t>
            </a:r>
            <a:r>
              <a:rPr sz="1200" spc="-5" dirty="0">
                <a:latin typeface="Calibri"/>
                <a:cs typeface="Calibri"/>
              </a:rPr>
              <a:t>sur </a:t>
            </a:r>
            <a:r>
              <a:rPr sz="1200" dirty="0">
                <a:latin typeface="Calibri"/>
                <a:cs typeface="Calibri"/>
              </a:rPr>
              <a:t>la</a:t>
            </a:r>
            <a:r>
              <a:rPr sz="1200" spc="-10" dirty="0">
                <a:latin typeface="Calibri"/>
                <a:cs typeface="Calibri"/>
              </a:rPr>
              <a:t> </a:t>
            </a:r>
            <a:r>
              <a:rPr sz="1200" spc="-5" dirty="0">
                <a:latin typeface="Calibri"/>
                <a:cs typeface="Calibri"/>
              </a:rPr>
              <a:t>zone </a:t>
            </a:r>
            <a:r>
              <a:rPr sz="1200" dirty="0">
                <a:latin typeface="Calibri"/>
                <a:cs typeface="Calibri"/>
              </a:rPr>
              <a:t>de</a:t>
            </a:r>
            <a:r>
              <a:rPr sz="1200" spc="-5" dirty="0">
                <a:latin typeface="Calibri"/>
                <a:cs typeface="Calibri"/>
              </a:rPr>
              <a:t> chargement.</a:t>
            </a:r>
            <a:endParaRPr sz="1200" dirty="0">
              <a:latin typeface="Calibri"/>
              <a:cs typeface="Calibri"/>
            </a:endParaRPr>
          </a:p>
        </p:txBody>
      </p:sp>
      <p:pic>
        <p:nvPicPr>
          <p:cNvPr id="5" name="object 5"/>
          <p:cNvPicPr/>
          <p:nvPr/>
        </p:nvPicPr>
        <p:blipFill>
          <a:blip r:embed="rId2" cstate="print"/>
          <a:stretch>
            <a:fillRect/>
          </a:stretch>
        </p:blipFill>
        <p:spPr>
          <a:xfrm>
            <a:off x="3852671" y="5279135"/>
            <a:ext cx="1911096" cy="990600"/>
          </a:xfrm>
          <a:prstGeom prst="rect">
            <a:avLst/>
          </a:prstGeom>
        </p:spPr>
      </p:pic>
      <p:pic>
        <p:nvPicPr>
          <p:cNvPr id="6" name="object 6"/>
          <p:cNvPicPr/>
          <p:nvPr/>
        </p:nvPicPr>
        <p:blipFill>
          <a:blip r:embed="rId3" cstate="print"/>
          <a:stretch>
            <a:fillRect/>
          </a:stretch>
        </p:blipFill>
        <p:spPr>
          <a:xfrm>
            <a:off x="827532" y="5122164"/>
            <a:ext cx="2136648" cy="1068324"/>
          </a:xfrm>
          <a:prstGeom prst="rect">
            <a:avLst/>
          </a:prstGeom>
        </p:spPr>
      </p:pic>
      <p:pic>
        <p:nvPicPr>
          <p:cNvPr id="7" name="object 7"/>
          <p:cNvPicPr/>
          <p:nvPr/>
        </p:nvPicPr>
        <p:blipFill>
          <a:blip r:embed="rId4" cstate="print"/>
          <a:stretch>
            <a:fillRect/>
          </a:stretch>
        </p:blipFill>
        <p:spPr>
          <a:xfrm>
            <a:off x="6731507" y="5285232"/>
            <a:ext cx="1427988" cy="954024"/>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6655</Words>
  <Application>Microsoft Office PowerPoint</Application>
  <PresentationFormat>Affichage à l'écran (4:3)</PresentationFormat>
  <Paragraphs>620</Paragraphs>
  <Slides>48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48</vt:i4>
      </vt:variant>
    </vt:vector>
  </HeadingPairs>
  <TitlesOfParts>
    <vt:vector size="55" baseType="lpstr">
      <vt:lpstr>Arial</vt:lpstr>
      <vt:lpstr>Calibri</vt:lpstr>
      <vt:lpstr>Symbol</vt:lpstr>
      <vt:lpstr>Times New Roman</vt:lpstr>
      <vt:lpstr>Verdana</vt:lpstr>
      <vt:lpstr>Wingdings</vt:lpstr>
      <vt:lpstr>Office Theme</vt:lpstr>
      <vt:lpstr>Présentation PowerPoint</vt:lpstr>
      <vt:lpstr>Table des matières</vt:lpstr>
      <vt:lpstr>Table des matières</vt:lpstr>
      <vt:lpstr>Extrait du Code de la route</vt:lpstr>
      <vt:lpstr>Extrait du Code de la route</vt:lpstr>
      <vt:lpstr>Extrait du Code de la route</vt:lpstr>
      <vt:lpstr>Extrait du Code de la route</vt:lpstr>
      <vt:lpstr>Extrait du Code de la route</vt:lpstr>
      <vt:lpstr>Extrait du Code de la route</vt:lpstr>
      <vt:lpstr>Extrait du Code de la route</vt:lpstr>
      <vt:lpstr>Extrait du Code de la route</vt:lpstr>
      <vt:lpstr>Extrait du Code de la route</vt:lpstr>
      <vt:lpstr>Extrait du Code de la route</vt:lpstr>
      <vt:lpstr>Extrait du Code de la route</vt:lpstr>
      <vt:lpstr>Extrait du Code de la route</vt:lpstr>
      <vt:lpstr>Extrait du Code de la route</vt:lpstr>
      <vt:lpstr>Extrait du Code de la route</vt:lpstr>
      <vt:lpstr>Extrait du Code de la route</vt:lpstr>
      <vt:lpstr>Le transport exceptionnel</vt:lpstr>
      <vt:lpstr>Le transport exceptionnel</vt:lpstr>
      <vt:lpstr>Le transport exceptionnel</vt:lpstr>
      <vt:lpstr>Le transport exceptionnel</vt:lpstr>
      <vt:lpstr>Le transport exceptionnel</vt:lpstr>
      <vt:lpstr>Le transport exceptionnel</vt:lpstr>
      <vt:lpstr>Le transport exceptionnel</vt:lpstr>
      <vt:lpstr>Le transport exceptionnel</vt:lpstr>
      <vt:lpstr>Le transport exceptionnel</vt:lpstr>
      <vt:lpstr>Exceptions pour la catégorie 1 (bois long ou poutres)</vt:lpstr>
      <vt:lpstr>Exceptions pour engins de génie civil</vt:lpstr>
      <vt:lpstr>Le transport exceptionnel</vt:lpstr>
      <vt:lpstr>Le transport exceptionnel</vt:lpstr>
      <vt:lpstr>Exceptions pour engins de génie civil</vt:lpstr>
      <vt:lpstr>Le transport exceptionnel</vt:lpstr>
      <vt:lpstr>Exceptions pour engins de génie civil</vt:lpstr>
      <vt:lpstr>Le véhicule exceptionnel</vt:lpstr>
      <vt:lpstr>Le véhicule exceptionnel</vt:lpstr>
      <vt:lpstr>Exceptions pour le transport des engins de génie civil moyennant un   véhicule exceptionnel </vt:lpstr>
      <vt:lpstr>Le véhicule exceptionnel</vt:lpstr>
      <vt:lpstr>Exceptions pour le transport des engins de génie civil moyennant un  véhicule exceptionnel</vt:lpstr>
      <vt:lpstr>Le véhicule exceptionnel</vt:lpstr>
      <vt:lpstr>Exceptions pour le transport des engins de génie civil moyennant un  véhicule exceptionnel</vt:lpstr>
      <vt:lpstr>Autorisation de circuler pour machine</vt:lpstr>
      <vt:lpstr>Autorisation de circuler catégorie 1</vt:lpstr>
      <vt:lpstr>Autorisation de circuler catégorie 2</vt:lpstr>
      <vt:lpstr>Autorisation de circuler catégorie 3</vt:lpstr>
      <vt:lpstr>Autorisation de circuler pour machines agricoles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Transports exceptionnels et mise en circulation des véhicules non destinés au transport de choses</dc:title>
  <dc:creator>Administrator</dc:creator>
  <cp:lastModifiedBy>Romain Feiereisen</cp:lastModifiedBy>
  <cp:revision>76</cp:revision>
  <cp:lastPrinted>2023-11-07T12:50:29Z</cp:lastPrinted>
  <dcterms:created xsi:type="dcterms:W3CDTF">2021-07-02T09:51:06Z</dcterms:created>
  <dcterms:modified xsi:type="dcterms:W3CDTF">2023-11-20T09:17:23Z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2021-05-21T00:00:00Z</vt:filetime>
  </property>
  <property fmtid="{D5CDD505-2E9C-101B-9397-08002B2CF9AE}" pid="3" name="Creator">
    <vt:lpwstr>Microsoft® PowerPoint® 2016</vt:lpwstr>
  </property>
  <property fmtid="{D5CDD505-2E9C-101B-9397-08002B2CF9AE}" pid="4" name="LastSaved">
    <vt:filetime>2021-07-02T00:00:00Z</vt:filetime>
  </property>
</Properties>
</file>